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7" r:id="rId3"/>
    <p:sldMasterId id="2147483698" r:id="rId4"/>
    <p:sldMasterId id="2147483699"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y="5143500" cx="9144000"/>
  <p:notesSz cx="6858000" cy="9144000"/>
  <p:embeddedFontLst>
    <p:embeddedFont>
      <p:font typeface="Raleway"/>
      <p:regular r:id="rId34"/>
      <p:bold r:id="rId35"/>
      <p:italic r:id="rId36"/>
      <p:boldItalic r:id="rId37"/>
    </p:embeddedFont>
    <p:embeddedFont>
      <p:font typeface="Proxima Nova"/>
      <p:regular r:id="rId38"/>
      <p:bold r:id="rId39"/>
      <p:italic r:id="rId40"/>
      <p:boldItalic r:id="rId41"/>
    </p:embeddedFont>
    <p:embeddedFont>
      <p:font typeface="Roboto"/>
      <p:regular r:id="rId42"/>
      <p:bold r:id="rId43"/>
      <p:italic r:id="rId44"/>
      <p:boldItalic r:id="rId45"/>
    </p:embeddedFont>
    <p:embeddedFont>
      <p:font typeface="Playfair Display"/>
      <p:regular r:id="rId46"/>
      <p:bold r:id="rId47"/>
      <p:italic r:id="rId48"/>
      <p:boldItalic r:id="rId49"/>
    </p:embeddedFont>
    <p:embeddedFont>
      <p:font typeface="Amatic SC"/>
      <p:regular r:id="rId50"/>
      <p:bold r:id="rId51"/>
    </p:embeddedFont>
    <p:embeddedFont>
      <p:font typeface="Lato"/>
      <p:regular r:id="rId52"/>
      <p:bold r:id="rId53"/>
      <p:italic r:id="rId54"/>
      <p:boldItalic r:id="rId55"/>
    </p:embeddedFont>
    <p:embeddedFont>
      <p:font typeface="Montserrat"/>
      <p:regular r:id="rId56"/>
      <p:bold r:id="rId57"/>
      <p:italic r:id="rId58"/>
      <p:boldItalic r:id="rId59"/>
    </p:embeddedFont>
    <p:embeddedFont>
      <p:font typeface="Source Code Pro"/>
      <p:regular r:id="rId60"/>
      <p:bold r:id="rId61"/>
    </p:embeddedFont>
    <p:embeddedFont>
      <p:font typeface="Oswald"/>
      <p:regular r:id="rId62"/>
      <p:bold r:id="rId63"/>
    </p:embeddedFont>
    <p:embeddedFont>
      <p:font typeface="Alfa Slab One"/>
      <p:regular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ProximaNova-italic.fntdata"/><Relationship Id="rId42" Type="http://schemas.openxmlformats.org/officeDocument/2006/relationships/font" Target="fonts/Roboto-regular.fntdata"/><Relationship Id="rId41" Type="http://schemas.openxmlformats.org/officeDocument/2006/relationships/font" Target="fonts/ProximaNova-boldItalic.fntdata"/><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PlayfairDisplay-regular.fntdata"/><Relationship Id="rId45"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2.xml"/><Relationship Id="rId48" Type="http://schemas.openxmlformats.org/officeDocument/2006/relationships/font" Target="fonts/PlayfairDisplay-italic.fntdata"/><Relationship Id="rId47" Type="http://schemas.openxmlformats.org/officeDocument/2006/relationships/font" Target="fonts/PlayfairDisplay-bold.fntdata"/><Relationship Id="rId49" Type="http://schemas.openxmlformats.org/officeDocument/2006/relationships/font" Target="fonts/PlayfairDisplay-boldItalic.fntdata"/><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font" Target="fonts/Raleway-bold.fntdata"/><Relationship Id="rId34" Type="http://schemas.openxmlformats.org/officeDocument/2006/relationships/font" Target="fonts/Raleway-regular.fntdata"/><Relationship Id="rId37" Type="http://schemas.openxmlformats.org/officeDocument/2006/relationships/font" Target="fonts/Raleway-boldItalic.fntdata"/><Relationship Id="rId36" Type="http://schemas.openxmlformats.org/officeDocument/2006/relationships/font" Target="fonts/Raleway-italic.fntdata"/><Relationship Id="rId39" Type="http://schemas.openxmlformats.org/officeDocument/2006/relationships/font" Target="fonts/ProximaNova-bold.fntdata"/><Relationship Id="rId38" Type="http://schemas.openxmlformats.org/officeDocument/2006/relationships/font" Target="fonts/ProximaNova-regular.fntdata"/><Relationship Id="rId62" Type="http://schemas.openxmlformats.org/officeDocument/2006/relationships/font" Target="fonts/Oswald-regular.fntdata"/><Relationship Id="rId61" Type="http://schemas.openxmlformats.org/officeDocument/2006/relationships/font" Target="fonts/SourceCodePro-bold.fntdata"/><Relationship Id="rId20" Type="http://schemas.openxmlformats.org/officeDocument/2006/relationships/slide" Target="slides/slide13.xml"/><Relationship Id="rId64" Type="http://schemas.openxmlformats.org/officeDocument/2006/relationships/font" Target="fonts/AlfaSlabOne-regular.fntdata"/><Relationship Id="rId63" Type="http://schemas.openxmlformats.org/officeDocument/2006/relationships/font" Target="fonts/Oswald-bold.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SourceCodePro-regular.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AmaticSC-bold.fntdata"/><Relationship Id="rId50" Type="http://schemas.openxmlformats.org/officeDocument/2006/relationships/font" Target="fonts/AmaticSC-regular.fntdata"/><Relationship Id="rId53" Type="http://schemas.openxmlformats.org/officeDocument/2006/relationships/font" Target="fonts/Lato-bold.fntdata"/><Relationship Id="rId52" Type="http://schemas.openxmlformats.org/officeDocument/2006/relationships/font" Target="fonts/Lato-regular.fntdata"/><Relationship Id="rId11" Type="http://schemas.openxmlformats.org/officeDocument/2006/relationships/slide" Target="slides/slide4.xml"/><Relationship Id="rId55" Type="http://schemas.openxmlformats.org/officeDocument/2006/relationships/font" Target="fonts/Lato-boldItalic.fntdata"/><Relationship Id="rId10" Type="http://schemas.openxmlformats.org/officeDocument/2006/relationships/slide" Target="slides/slide3.xml"/><Relationship Id="rId54" Type="http://schemas.openxmlformats.org/officeDocument/2006/relationships/font" Target="fonts/Lato-italic.fntdata"/><Relationship Id="rId13" Type="http://schemas.openxmlformats.org/officeDocument/2006/relationships/slide" Target="slides/slide6.xml"/><Relationship Id="rId57" Type="http://schemas.openxmlformats.org/officeDocument/2006/relationships/font" Target="fonts/Montserrat-bold.fntdata"/><Relationship Id="rId12" Type="http://schemas.openxmlformats.org/officeDocument/2006/relationships/slide" Target="slides/slide5.xml"/><Relationship Id="rId56" Type="http://schemas.openxmlformats.org/officeDocument/2006/relationships/font" Target="fonts/Montserrat-regular.fntdata"/><Relationship Id="rId15" Type="http://schemas.openxmlformats.org/officeDocument/2006/relationships/slide" Target="slides/slide8.xml"/><Relationship Id="rId59" Type="http://schemas.openxmlformats.org/officeDocument/2006/relationships/font" Target="fonts/Montserrat-boldItalic.fntdata"/><Relationship Id="rId14" Type="http://schemas.openxmlformats.org/officeDocument/2006/relationships/slide" Target="slides/slide7.xml"/><Relationship Id="rId58" Type="http://schemas.openxmlformats.org/officeDocument/2006/relationships/font" Target="fonts/Montserrat-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400"/>
              <a:buChar char="●"/>
              <a:defRPr sz="1100"/>
            </a:lvl1pPr>
            <a:lvl2pPr lvl="1">
              <a:spcBef>
                <a:spcPts val="0"/>
              </a:spcBef>
              <a:buSzPts val="1400"/>
              <a:buChar char="○"/>
              <a:defRPr sz="1100"/>
            </a:lvl2pPr>
            <a:lvl3pPr lvl="2">
              <a:spcBef>
                <a:spcPts val="0"/>
              </a:spcBef>
              <a:buSzPts val="1400"/>
              <a:buChar char="■"/>
              <a:defRPr sz="1100"/>
            </a:lvl3pPr>
            <a:lvl4pPr lvl="3">
              <a:spcBef>
                <a:spcPts val="0"/>
              </a:spcBef>
              <a:buSzPts val="1400"/>
              <a:buChar char="●"/>
              <a:defRPr sz="1100"/>
            </a:lvl4pPr>
            <a:lvl5pPr lvl="4">
              <a:spcBef>
                <a:spcPts val="0"/>
              </a:spcBef>
              <a:buSzPts val="1400"/>
              <a:buChar char="○"/>
              <a:defRPr sz="1100"/>
            </a:lvl5pPr>
            <a:lvl6pPr lvl="5">
              <a:spcBef>
                <a:spcPts val="0"/>
              </a:spcBef>
              <a:buSzPts val="1400"/>
              <a:buChar char="■"/>
              <a:defRPr sz="1100"/>
            </a:lvl6pPr>
            <a:lvl7pPr lvl="6">
              <a:spcBef>
                <a:spcPts val="0"/>
              </a:spcBef>
              <a:buSzPts val="1400"/>
              <a:buChar char="●"/>
              <a:defRPr sz="1100"/>
            </a:lvl7pPr>
            <a:lvl8pPr lvl="7">
              <a:spcBef>
                <a:spcPts val="0"/>
              </a:spcBef>
              <a:buSzPts val="1400"/>
              <a:buChar char="○"/>
              <a:defRPr sz="1100"/>
            </a:lvl8pPr>
            <a:lvl9pPr lvl="8">
              <a:spcBef>
                <a:spcPts val="0"/>
              </a:spcBef>
              <a:buSzPts val="14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8" name="Shape 2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Shape 3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2" name="Shape 31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Shape 3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1" name="Shape 32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Shape 3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8" name="Shape 32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Shape 3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5" name="Shape 33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Shape 3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2" name="Shape 34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Shape 3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2" name="Shape 3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Shape 3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9" name="Shape 3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Shape 3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6" name="Shape 36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Shape 3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4" name="Shape 37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Shape 3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1" name="Shape 38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8" name="Shape 24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Shape 3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8" name="Shape 38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Shape 3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5" name="Shape 39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Shape 4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2" name="Shape 40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Shape 4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9" name="Shape 40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Shape 4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8" name="Shape 41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Shape 4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3" name="Shape 42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Shape 4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0" name="Shape 43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Shape 255"/>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256" name="Shape 25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Shape 2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5" name="Shape 26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2" name="Shape 27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Deep learning requires extensive computation.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Shape 2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2" name="Shape 2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0" name="Shape 29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Shape 2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7" name="Shape 29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Shape 3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5" name="Shape 30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bg>
      <p:bgPr>
        <a:solidFill>
          <a:schemeClr val="dk1"/>
        </a:solidFill>
      </p:bgPr>
    </p:bg>
    <p:spTree>
      <p:nvGrpSpPr>
        <p:cNvPr id="9" name="Shape 9"/>
        <p:cNvGrpSpPr/>
        <p:nvPr/>
      </p:nvGrpSpPr>
      <p:grpSpPr>
        <a:xfrm>
          <a:off x="0" y="0"/>
          <a:ext cx="0" cy="0"/>
          <a:chOff x="0" y="0"/>
          <a:chExt cx="0" cy="0"/>
        </a:xfrm>
      </p:grpSpPr>
      <p:cxnSp>
        <p:nvCxnSpPr>
          <p:cNvPr id="10" name="Shape 10"/>
          <p:cNvCxnSpPr/>
          <p:nvPr/>
        </p:nvCxnSpPr>
        <p:spPr>
          <a:xfrm>
            <a:off x="2477724" y="415650"/>
            <a:ext cx="6244200" cy="0"/>
          </a:xfrm>
          <a:prstGeom prst="straightConnector1">
            <a:avLst/>
          </a:prstGeom>
          <a:noFill/>
          <a:ln cap="flat" cmpd="sng" w="38100">
            <a:solidFill>
              <a:schemeClr val="lt1"/>
            </a:solidFill>
            <a:prstDash val="solid"/>
            <a:round/>
            <a:headEnd len="med" w="med" type="none"/>
            <a:tailEnd len="med" w="med" type="none"/>
          </a:ln>
        </p:spPr>
      </p:cxnSp>
      <p:cxnSp>
        <p:nvCxnSpPr>
          <p:cNvPr id="11" name="Shape 11"/>
          <p:cNvCxnSpPr/>
          <p:nvPr/>
        </p:nvCxnSpPr>
        <p:spPr>
          <a:xfrm>
            <a:off x="2477724" y="4740000"/>
            <a:ext cx="6244200" cy="0"/>
          </a:xfrm>
          <a:prstGeom prst="straightConnector1">
            <a:avLst/>
          </a:prstGeom>
          <a:noFill/>
          <a:ln cap="flat" cmpd="sng" w="19050">
            <a:solidFill>
              <a:schemeClr val="lt1"/>
            </a:solidFill>
            <a:prstDash val="solid"/>
            <a:round/>
            <a:headEnd len="med" w="med" type="none"/>
            <a:tailEnd len="med" w="med" type="none"/>
          </a:ln>
        </p:spPr>
      </p:cxnSp>
      <p:cxnSp>
        <p:nvCxnSpPr>
          <p:cNvPr id="12" name="Shape 12"/>
          <p:cNvCxnSpPr/>
          <p:nvPr/>
        </p:nvCxnSpPr>
        <p:spPr>
          <a:xfrm>
            <a:off x="425198" y="415650"/>
            <a:ext cx="183300" cy="0"/>
          </a:xfrm>
          <a:prstGeom prst="straightConnector1">
            <a:avLst/>
          </a:prstGeom>
          <a:noFill/>
          <a:ln cap="flat" cmpd="sng" w="19050">
            <a:solidFill>
              <a:schemeClr val="lt1"/>
            </a:solidFill>
            <a:prstDash val="solid"/>
            <a:round/>
            <a:headEnd len="med" w="med" type="none"/>
            <a:tailEnd len="med" w="med" type="none"/>
          </a:ln>
        </p:spPr>
      </p:cxnSp>
      <p:sp>
        <p:nvSpPr>
          <p:cNvPr id="13" name="Shape 13"/>
          <p:cNvSpPr txBox="1"/>
          <p:nvPr>
            <p:ph type="ctrTitle"/>
          </p:nvPr>
        </p:nvSpPr>
        <p:spPr>
          <a:xfrm>
            <a:off x="2371725" y="630225"/>
            <a:ext cx="6331500" cy="1542000"/>
          </a:xfrm>
          <a:prstGeom prst="rect">
            <a:avLst/>
          </a:prstGeom>
        </p:spPr>
        <p:txBody>
          <a:bodyPr anchorCtr="0" anchor="t" bIns="91425" lIns="91425" rIns="91425" wrap="square" tIns="91425"/>
          <a:lstStyle>
            <a:lvl1pPr lvl="0">
              <a:spcBef>
                <a:spcPts val="0"/>
              </a:spcBef>
              <a:buClr>
                <a:schemeClr val="lt1"/>
              </a:buClr>
              <a:buSzPts val="4800"/>
              <a:buNone/>
              <a:defRPr sz="4800">
                <a:solidFill>
                  <a:schemeClr val="lt1"/>
                </a:solidFill>
              </a:defRPr>
            </a:lvl1pPr>
            <a:lvl2pPr lvl="1">
              <a:spcBef>
                <a:spcPts val="0"/>
              </a:spcBef>
              <a:buClr>
                <a:schemeClr val="lt1"/>
              </a:buClr>
              <a:buSzPts val="4800"/>
              <a:buNone/>
              <a:defRPr sz="4800">
                <a:solidFill>
                  <a:schemeClr val="lt1"/>
                </a:solidFill>
              </a:defRPr>
            </a:lvl2pPr>
            <a:lvl3pPr lvl="2">
              <a:spcBef>
                <a:spcPts val="0"/>
              </a:spcBef>
              <a:buClr>
                <a:schemeClr val="lt1"/>
              </a:buClr>
              <a:buSzPts val="4800"/>
              <a:buNone/>
              <a:defRPr sz="4800">
                <a:solidFill>
                  <a:schemeClr val="lt1"/>
                </a:solidFill>
              </a:defRPr>
            </a:lvl3pPr>
            <a:lvl4pPr lvl="3">
              <a:spcBef>
                <a:spcPts val="0"/>
              </a:spcBef>
              <a:buClr>
                <a:schemeClr val="lt1"/>
              </a:buClr>
              <a:buSzPts val="4800"/>
              <a:buNone/>
              <a:defRPr sz="4800">
                <a:solidFill>
                  <a:schemeClr val="lt1"/>
                </a:solidFill>
              </a:defRPr>
            </a:lvl4pPr>
            <a:lvl5pPr lvl="4">
              <a:spcBef>
                <a:spcPts val="0"/>
              </a:spcBef>
              <a:buClr>
                <a:schemeClr val="lt1"/>
              </a:buClr>
              <a:buSzPts val="4800"/>
              <a:buNone/>
              <a:defRPr sz="4800">
                <a:solidFill>
                  <a:schemeClr val="lt1"/>
                </a:solidFill>
              </a:defRPr>
            </a:lvl5pPr>
            <a:lvl6pPr lvl="5">
              <a:spcBef>
                <a:spcPts val="0"/>
              </a:spcBef>
              <a:buClr>
                <a:schemeClr val="lt1"/>
              </a:buClr>
              <a:buSzPts val="4800"/>
              <a:buNone/>
              <a:defRPr sz="4800">
                <a:solidFill>
                  <a:schemeClr val="lt1"/>
                </a:solidFill>
              </a:defRPr>
            </a:lvl6pPr>
            <a:lvl7pPr lvl="6">
              <a:spcBef>
                <a:spcPts val="0"/>
              </a:spcBef>
              <a:buClr>
                <a:schemeClr val="lt1"/>
              </a:buClr>
              <a:buSzPts val="4800"/>
              <a:buNone/>
              <a:defRPr sz="4800">
                <a:solidFill>
                  <a:schemeClr val="lt1"/>
                </a:solidFill>
              </a:defRPr>
            </a:lvl7pPr>
            <a:lvl8pPr lvl="7">
              <a:spcBef>
                <a:spcPts val="0"/>
              </a:spcBef>
              <a:buClr>
                <a:schemeClr val="lt1"/>
              </a:buClr>
              <a:buSzPts val="4800"/>
              <a:buNone/>
              <a:defRPr sz="4800">
                <a:solidFill>
                  <a:schemeClr val="lt1"/>
                </a:solidFill>
              </a:defRPr>
            </a:lvl8pPr>
            <a:lvl9pPr lvl="8">
              <a:spcBef>
                <a:spcPts val="0"/>
              </a:spcBef>
              <a:buClr>
                <a:schemeClr val="lt1"/>
              </a:buClr>
              <a:buSzPts val="4800"/>
              <a:buNone/>
              <a:defRPr sz="4800">
                <a:solidFill>
                  <a:schemeClr val="lt1"/>
                </a:solidFill>
              </a:defRPr>
            </a:lvl9pPr>
          </a:lstStyle>
          <a:p/>
        </p:txBody>
      </p:sp>
      <p:sp>
        <p:nvSpPr>
          <p:cNvPr id="14" name="Shape 14"/>
          <p:cNvSpPr txBox="1"/>
          <p:nvPr>
            <p:ph idx="1" type="subTitle"/>
          </p:nvPr>
        </p:nvSpPr>
        <p:spPr>
          <a:xfrm>
            <a:off x="2390267" y="3238450"/>
            <a:ext cx="6331500" cy="1241700"/>
          </a:xfrm>
          <a:prstGeom prst="rect">
            <a:avLst/>
          </a:prstGeom>
        </p:spPr>
        <p:txBody>
          <a:bodyPr anchorCtr="0" anchor="b" bIns="91425" lIns="91425" rIns="91425" wrap="square" tIns="91425"/>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Shape 15"/>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60" name="Shape 60"/>
        <p:cNvGrpSpPr/>
        <p:nvPr/>
      </p:nvGrpSpPr>
      <p:grpSpPr>
        <a:xfrm>
          <a:off x="0" y="0"/>
          <a:ext cx="0" cy="0"/>
          <a:chOff x="0" y="0"/>
          <a:chExt cx="0" cy="0"/>
        </a:xfrm>
      </p:grpSpPr>
      <p:cxnSp>
        <p:nvCxnSpPr>
          <p:cNvPr id="61" name="Shape 61"/>
          <p:cNvCxnSpPr/>
          <p:nvPr/>
        </p:nvCxnSpPr>
        <p:spPr>
          <a:xfrm>
            <a:off x="425200" y="4740000"/>
            <a:ext cx="8296800" cy="0"/>
          </a:xfrm>
          <a:prstGeom prst="straightConnector1">
            <a:avLst/>
          </a:prstGeom>
          <a:noFill/>
          <a:ln cap="flat" cmpd="sng" w="19050">
            <a:solidFill>
              <a:schemeClr val="dk2"/>
            </a:solidFill>
            <a:prstDash val="solid"/>
            <a:round/>
            <a:headEnd len="med" w="med" type="none"/>
            <a:tailEnd len="med" w="med" type="none"/>
          </a:ln>
        </p:spPr>
      </p:cxnSp>
      <p:cxnSp>
        <p:nvCxnSpPr>
          <p:cNvPr id="62" name="Shape 62"/>
          <p:cNvCxnSpPr/>
          <p:nvPr/>
        </p:nvCxnSpPr>
        <p:spPr>
          <a:xfrm>
            <a:off x="425200" y="415650"/>
            <a:ext cx="8296800" cy="0"/>
          </a:xfrm>
          <a:prstGeom prst="straightConnector1">
            <a:avLst/>
          </a:prstGeom>
          <a:noFill/>
          <a:ln cap="flat" cmpd="sng" w="38100">
            <a:solidFill>
              <a:schemeClr val="dk2"/>
            </a:solidFill>
            <a:prstDash val="solid"/>
            <a:round/>
            <a:headEnd len="med" w="med" type="none"/>
            <a:tailEnd len="med" w="med" type="none"/>
          </a:ln>
        </p:spPr>
      </p:cxnSp>
      <p:sp>
        <p:nvSpPr>
          <p:cNvPr id="63" name="Shape 63"/>
          <p:cNvSpPr txBox="1"/>
          <p:nvPr>
            <p:ph type="title"/>
          </p:nvPr>
        </p:nvSpPr>
        <p:spPr>
          <a:xfrm>
            <a:off x="853950" y="1304850"/>
            <a:ext cx="7436100" cy="1538400"/>
          </a:xfrm>
          <a:prstGeom prst="rect">
            <a:avLst/>
          </a:prstGeom>
        </p:spPr>
        <p:txBody>
          <a:bodyPr anchorCtr="0" anchor="ctr" bIns="91425" lIns="91425" rIns="91425" wrap="square" tIns="91425"/>
          <a:lstStyle>
            <a:lvl1pPr lvl="0" algn="ctr">
              <a:spcBef>
                <a:spcPts val="0"/>
              </a:spcBef>
              <a:buClr>
                <a:schemeClr val="dk1"/>
              </a:buClr>
              <a:buSzPts val="9600"/>
              <a:buFont typeface="Lato"/>
              <a:buNone/>
              <a:defRPr sz="9600">
                <a:solidFill>
                  <a:schemeClr val="dk1"/>
                </a:solidFill>
                <a:latin typeface="Lato"/>
                <a:ea typeface="Lato"/>
                <a:cs typeface="Lato"/>
                <a:sym typeface="Lato"/>
              </a:defRPr>
            </a:lvl1pPr>
            <a:lvl2pPr lvl="1" algn="ctr">
              <a:spcBef>
                <a:spcPts val="0"/>
              </a:spcBef>
              <a:buClr>
                <a:schemeClr val="dk1"/>
              </a:buClr>
              <a:buSzPts val="9600"/>
              <a:buFont typeface="Lato"/>
              <a:buNone/>
              <a:defRPr sz="9600">
                <a:solidFill>
                  <a:schemeClr val="dk1"/>
                </a:solidFill>
                <a:latin typeface="Lato"/>
                <a:ea typeface="Lato"/>
                <a:cs typeface="Lato"/>
                <a:sym typeface="Lato"/>
              </a:defRPr>
            </a:lvl2pPr>
            <a:lvl3pPr lvl="2" algn="ctr">
              <a:spcBef>
                <a:spcPts val="0"/>
              </a:spcBef>
              <a:buClr>
                <a:schemeClr val="dk1"/>
              </a:buClr>
              <a:buSzPts val="9600"/>
              <a:buFont typeface="Lato"/>
              <a:buNone/>
              <a:defRPr sz="9600">
                <a:solidFill>
                  <a:schemeClr val="dk1"/>
                </a:solidFill>
                <a:latin typeface="Lato"/>
                <a:ea typeface="Lato"/>
                <a:cs typeface="Lato"/>
                <a:sym typeface="Lato"/>
              </a:defRPr>
            </a:lvl3pPr>
            <a:lvl4pPr lvl="3" algn="ctr">
              <a:spcBef>
                <a:spcPts val="0"/>
              </a:spcBef>
              <a:buClr>
                <a:schemeClr val="dk1"/>
              </a:buClr>
              <a:buSzPts val="9600"/>
              <a:buFont typeface="Lato"/>
              <a:buNone/>
              <a:defRPr sz="9600">
                <a:solidFill>
                  <a:schemeClr val="dk1"/>
                </a:solidFill>
                <a:latin typeface="Lato"/>
                <a:ea typeface="Lato"/>
                <a:cs typeface="Lato"/>
                <a:sym typeface="Lato"/>
              </a:defRPr>
            </a:lvl4pPr>
            <a:lvl5pPr lvl="4" algn="ctr">
              <a:spcBef>
                <a:spcPts val="0"/>
              </a:spcBef>
              <a:buClr>
                <a:schemeClr val="dk1"/>
              </a:buClr>
              <a:buSzPts val="9600"/>
              <a:buFont typeface="Lato"/>
              <a:buNone/>
              <a:defRPr sz="9600">
                <a:solidFill>
                  <a:schemeClr val="dk1"/>
                </a:solidFill>
                <a:latin typeface="Lato"/>
                <a:ea typeface="Lato"/>
                <a:cs typeface="Lato"/>
                <a:sym typeface="Lato"/>
              </a:defRPr>
            </a:lvl5pPr>
            <a:lvl6pPr lvl="5" algn="ctr">
              <a:spcBef>
                <a:spcPts val="0"/>
              </a:spcBef>
              <a:buClr>
                <a:schemeClr val="dk1"/>
              </a:buClr>
              <a:buSzPts val="9600"/>
              <a:buFont typeface="Lato"/>
              <a:buNone/>
              <a:defRPr sz="9600">
                <a:solidFill>
                  <a:schemeClr val="dk1"/>
                </a:solidFill>
                <a:latin typeface="Lato"/>
                <a:ea typeface="Lato"/>
                <a:cs typeface="Lato"/>
                <a:sym typeface="Lato"/>
              </a:defRPr>
            </a:lvl6pPr>
            <a:lvl7pPr lvl="6" algn="ctr">
              <a:spcBef>
                <a:spcPts val="0"/>
              </a:spcBef>
              <a:buClr>
                <a:schemeClr val="dk1"/>
              </a:buClr>
              <a:buSzPts val="9600"/>
              <a:buFont typeface="Lato"/>
              <a:buNone/>
              <a:defRPr sz="9600">
                <a:solidFill>
                  <a:schemeClr val="dk1"/>
                </a:solidFill>
                <a:latin typeface="Lato"/>
                <a:ea typeface="Lato"/>
                <a:cs typeface="Lato"/>
                <a:sym typeface="Lato"/>
              </a:defRPr>
            </a:lvl7pPr>
            <a:lvl8pPr lvl="7" algn="ctr">
              <a:spcBef>
                <a:spcPts val="0"/>
              </a:spcBef>
              <a:buClr>
                <a:schemeClr val="dk1"/>
              </a:buClr>
              <a:buSzPts val="9600"/>
              <a:buFont typeface="Lato"/>
              <a:buNone/>
              <a:defRPr sz="9600">
                <a:solidFill>
                  <a:schemeClr val="dk1"/>
                </a:solidFill>
                <a:latin typeface="Lato"/>
                <a:ea typeface="Lato"/>
                <a:cs typeface="Lato"/>
                <a:sym typeface="Lato"/>
              </a:defRPr>
            </a:lvl8pPr>
            <a:lvl9pPr lvl="8" algn="ctr">
              <a:spcBef>
                <a:spcPts val="0"/>
              </a:spcBef>
              <a:buClr>
                <a:schemeClr val="dk1"/>
              </a:buClr>
              <a:buSzPts val="9600"/>
              <a:buFont typeface="Lato"/>
              <a:buNone/>
              <a:defRPr sz="9600">
                <a:solidFill>
                  <a:schemeClr val="dk1"/>
                </a:solidFill>
                <a:latin typeface="Lato"/>
                <a:ea typeface="Lato"/>
                <a:cs typeface="Lato"/>
                <a:sym typeface="Lato"/>
              </a:defRPr>
            </a:lvl9pPr>
          </a:lstStyle>
          <a:p/>
        </p:txBody>
      </p:sp>
      <p:sp>
        <p:nvSpPr>
          <p:cNvPr id="64" name="Shape 64"/>
          <p:cNvSpPr txBox="1"/>
          <p:nvPr>
            <p:ph idx="1" type="body"/>
          </p:nvPr>
        </p:nvSpPr>
        <p:spPr>
          <a:xfrm>
            <a:off x="853950" y="2919450"/>
            <a:ext cx="7436100" cy="1071600"/>
          </a:xfrm>
          <a:prstGeom prst="rect">
            <a:avLst/>
          </a:prstGeom>
        </p:spPr>
        <p:txBody>
          <a:bodyPr anchorCtr="0" anchor="t" bIns="91425" lIns="91425" rIns="91425" wrap="square" tIns="91425"/>
          <a:lstStyle>
            <a:lvl1pPr lvl="0" algn="ctr">
              <a:spcBef>
                <a:spcPts val="0"/>
              </a:spcBef>
              <a:buSzPts val="1800"/>
              <a:buChar char="●"/>
              <a:defRPr/>
            </a:lvl1pPr>
            <a:lvl2pPr lvl="1" algn="ctr">
              <a:spcBef>
                <a:spcPts val="0"/>
              </a:spcBef>
              <a:buSzPts val="1400"/>
              <a:buChar char="○"/>
              <a:defRPr/>
            </a:lvl2pPr>
            <a:lvl3pPr lvl="2" algn="ctr">
              <a:spcBef>
                <a:spcPts val="0"/>
              </a:spcBef>
              <a:buSzPts val="1400"/>
              <a:buChar char="■"/>
              <a:defRPr/>
            </a:lvl3pPr>
            <a:lvl4pPr lvl="3" algn="ctr">
              <a:spcBef>
                <a:spcPts val="0"/>
              </a:spcBef>
              <a:buSzPts val="1400"/>
              <a:buChar char="●"/>
              <a:defRPr/>
            </a:lvl4pPr>
            <a:lvl5pPr lvl="4" algn="ctr">
              <a:spcBef>
                <a:spcPts val="0"/>
              </a:spcBef>
              <a:buSzPts val="1400"/>
              <a:buChar char="○"/>
              <a:defRPr/>
            </a:lvl5pPr>
            <a:lvl6pPr lvl="5" algn="ctr">
              <a:spcBef>
                <a:spcPts val="0"/>
              </a:spcBef>
              <a:buSzPts val="1400"/>
              <a:buChar char="■"/>
              <a:defRPr/>
            </a:lvl6pPr>
            <a:lvl7pPr lvl="6" algn="ctr">
              <a:spcBef>
                <a:spcPts val="0"/>
              </a:spcBef>
              <a:buSzPts val="1400"/>
              <a:buChar char="●"/>
              <a:defRPr/>
            </a:lvl7pPr>
            <a:lvl8pPr lvl="7" algn="ctr">
              <a:spcBef>
                <a:spcPts val="0"/>
              </a:spcBef>
              <a:buSzPts val="1400"/>
              <a:buChar char="○"/>
              <a:defRPr/>
            </a:lvl8pPr>
            <a:lvl9pPr lvl="8" algn="ctr">
              <a:spcBef>
                <a:spcPts val="0"/>
              </a:spcBef>
              <a:buSzPts val="1400"/>
              <a:buChar char="■"/>
              <a:defRPr/>
            </a:lvl9pPr>
          </a:lstStyle>
          <a:p/>
        </p:txBody>
      </p:sp>
      <p:sp>
        <p:nvSpPr>
          <p:cNvPr id="65" name="Shape 65"/>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66" name="Shape 66"/>
        <p:cNvGrpSpPr/>
        <p:nvPr/>
      </p:nvGrpSpPr>
      <p:grpSpPr>
        <a:xfrm>
          <a:off x="0" y="0"/>
          <a:ext cx="0" cy="0"/>
          <a:chOff x="0" y="0"/>
          <a:chExt cx="0" cy="0"/>
        </a:xfrm>
      </p:grpSpPr>
      <p:sp>
        <p:nvSpPr>
          <p:cNvPr id="67" name="Shape 67"/>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bg>
      <p:bgPr>
        <a:solidFill>
          <a:schemeClr val="dk1"/>
        </a:solidFill>
      </p:bgPr>
    </p:bg>
    <p:spTree>
      <p:nvGrpSpPr>
        <p:cNvPr id="72" name="Shape 72"/>
        <p:cNvGrpSpPr/>
        <p:nvPr/>
      </p:nvGrpSpPr>
      <p:grpSpPr>
        <a:xfrm>
          <a:off x="0" y="0"/>
          <a:ext cx="0" cy="0"/>
          <a:chOff x="0" y="0"/>
          <a:chExt cx="0" cy="0"/>
        </a:xfrm>
      </p:grpSpPr>
      <p:sp>
        <p:nvSpPr>
          <p:cNvPr id="73" name="Shape 73"/>
          <p:cNvSpPr/>
          <p:nvPr/>
        </p:nvSpPr>
        <p:spPr>
          <a:xfrm>
            <a:off x="4286250" y="0"/>
            <a:ext cx="72300" cy="5143500"/>
          </a:xfrm>
          <a:prstGeom prst="rect">
            <a:avLst/>
          </a:prstGeom>
          <a:solidFill>
            <a:schemeClr val="dk2"/>
          </a:solidFill>
          <a:ln>
            <a:noFill/>
          </a:ln>
        </p:spPr>
        <p:txBody>
          <a:bodyPr anchorCtr="0" anchor="ctr" bIns="91425" lIns="91425" rIns="91425" wrap="square" tIns="91425">
            <a:noAutofit/>
          </a:bodyPr>
          <a:lstStyle/>
          <a:p>
            <a:pPr indent="0" lvl="0" marL="0">
              <a:spcBef>
                <a:spcPts val="0"/>
              </a:spcBef>
              <a:buNone/>
            </a:pPr>
            <a:r>
              <a:t/>
            </a:r>
            <a:endParaRPr/>
          </a:p>
        </p:txBody>
      </p:sp>
      <p:sp>
        <p:nvSpPr>
          <p:cNvPr id="74" name="Shape 74"/>
          <p:cNvSpPr/>
          <p:nvPr/>
        </p:nvSpPr>
        <p:spPr>
          <a:xfrm>
            <a:off x="4358475" y="0"/>
            <a:ext cx="3853200" cy="5143500"/>
          </a:xfrm>
          <a:prstGeom prst="rect">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75" name="Shape 75"/>
          <p:cNvSpPr txBox="1"/>
          <p:nvPr>
            <p:ph type="ctrTitle"/>
          </p:nvPr>
        </p:nvSpPr>
        <p:spPr>
          <a:xfrm>
            <a:off x="344250" y="1403850"/>
            <a:ext cx="8455500" cy="2146800"/>
          </a:xfrm>
          <a:prstGeom prst="rect">
            <a:avLst/>
          </a:prstGeom>
          <a:solidFill>
            <a:srgbClr val="FFFFFF"/>
          </a:solidFill>
        </p:spPr>
        <p:txBody>
          <a:bodyPr anchorCtr="0" anchor="ctr" bIns="91425" lIns="91425" rIns="91425" wrap="square" tIns="91425"/>
          <a:lstStyle>
            <a:lvl1pPr lvl="0" rtl="0" algn="ctr">
              <a:spcBef>
                <a:spcPts val="0"/>
              </a:spcBef>
              <a:buSzPts val="6800"/>
              <a:buFont typeface="Playfair Display"/>
              <a:buNone/>
              <a:defRPr b="1" sz="6800">
                <a:latin typeface="Playfair Display"/>
                <a:ea typeface="Playfair Display"/>
                <a:cs typeface="Playfair Display"/>
                <a:sym typeface="Playfair Display"/>
              </a:defRPr>
            </a:lvl1pPr>
            <a:lvl2pPr lvl="1" rtl="0" algn="ctr">
              <a:spcBef>
                <a:spcPts val="0"/>
              </a:spcBef>
              <a:buSzPts val="6800"/>
              <a:buFont typeface="Playfair Display"/>
              <a:buNone/>
              <a:defRPr b="1" sz="6800">
                <a:latin typeface="Playfair Display"/>
                <a:ea typeface="Playfair Display"/>
                <a:cs typeface="Playfair Display"/>
                <a:sym typeface="Playfair Display"/>
              </a:defRPr>
            </a:lvl2pPr>
            <a:lvl3pPr lvl="2" rtl="0" algn="ctr">
              <a:spcBef>
                <a:spcPts val="0"/>
              </a:spcBef>
              <a:buSzPts val="6800"/>
              <a:buFont typeface="Playfair Display"/>
              <a:buNone/>
              <a:defRPr b="1" sz="6800">
                <a:latin typeface="Playfair Display"/>
                <a:ea typeface="Playfair Display"/>
                <a:cs typeface="Playfair Display"/>
                <a:sym typeface="Playfair Display"/>
              </a:defRPr>
            </a:lvl3pPr>
            <a:lvl4pPr lvl="3" rtl="0" algn="ctr">
              <a:spcBef>
                <a:spcPts val="0"/>
              </a:spcBef>
              <a:buSzPts val="6800"/>
              <a:buFont typeface="Playfair Display"/>
              <a:buNone/>
              <a:defRPr b="1" sz="6800">
                <a:latin typeface="Playfair Display"/>
                <a:ea typeface="Playfair Display"/>
                <a:cs typeface="Playfair Display"/>
                <a:sym typeface="Playfair Display"/>
              </a:defRPr>
            </a:lvl4pPr>
            <a:lvl5pPr lvl="4" rtl="0" algn="ctr">
              <a:spcBef>
                <a:spcPts val="0"/>
              </a:spcBef>
              <a:buSzPts val="6800"/>
              <a:buFont typeface="Playfair Display"/>
              <a:buNone/>
              <a:defRPr b="1" sz="6800">
                <a:latin typeface="Playfair Display"/>
                <a:ea typeface="Playfair Display"/>
                <a:cs typeface="Playfair Display"/>
                <a:sym typeface="Playfair Display"/>
              </a:defRPr>
            </a:lvl5pPr>
            <a:lvl6pPr lvl="5" rtl="0" algn="ctr">
              <a:spcBef>
                <a:spcPts val="0"/>
              </a:spcBef>
              <a:buSzPts val="6800"/>
              <a:buFont typeface="Playfair Display"/>
              <a:buNone/>
              <a:defRPr b="1" sz="6800">
                <a:latin typeface="Playfair Display"/>
                <a:ea typeface="Playfair Display"/>
                <a:cs typeface="Playfair Display"/>
                <a:sym typeface="Playfair Display"/>
              </a:defRPr>
            </a:lvl6pPr>
            <a:lvl7pPr lvl="6" rtl="0" algn="ctr">
              <a:spcBef>
                <a:spcPts val="0"/>
              </a:spcBef>
              <a:buSzPts val="6800"/>
              <a:buFont typeface="Playfair Display"/>
              <a:buNone/>
              <a:defRPr b="1" sz="6800">
                <a:latin typeface="Playfair Display"/>
                <a:ea typeface="Playfair Display"/>
                <a:cs typeface="Playfair Display"/>
                <a:sym typeface="Playfair Display"/>
              </a:defRPr>
            </a:lvl7pPr>
            <a:lvl8pPr lvl="7" rtl="0" algn="ctr">
              <a:spcBef>
                <a:spcPts val="0"/>
              </a:spcBef>
              <a:buSzPts val="6800"/>
              <a:buFont typeface="Playfair Display"/>
              <a:buNone/>
              <a:defRPr b="1" sz="6800">
                <a:latin typeface="Playfair Display"/>
                <a:ea typeface="Playfair Display"/>
                <a:cs typeface="Playfair Display"/>
                <a:sym typeface="Playfair Display"/>
              </a:defRPr>
            </a:lvl8pPr>
            <a:lvl9pPr lvl="8" rtl="0" algn="ctr">
              <a:spcBef>
                <a:spcPts val="0"/>
              </a:spcBef>
              <a:buSzPts val="6800"/>
              <a:buFont typeface="Playfair Display"/>
              <a:buNone/>
              <a:defRPr b="1" sz="6800">
                <a:latin typeface="Playfair Display"/>
                <a:ea typeface="Playfair Display"/>
                <a:cs typeface="Playfair Display"/>
                <a:sym typeface="Playfair Display"/>
              </a:defRPr>
            </a:lvl9pPr>
          </a:lstStyle>
          <a:p/>
        </p:txBody>
      </p:sp>
      <p:sp>
        <p:nvSpPr>
          <p:cNvPr id="76" name="Shape 76"/>
          <p:cNvSpPr txBox="1"/>
          <p:nvPr>
            <p:ph idx="1" type="subTitle"/>
          </p:nvPr>
        </p:nvSpPr>
        <p:spPr>
          <a:xfrm>
            <a:off x="344250" y="3550650"/>
            <a:ext cx="4910100" cy="577800"/>
          </a:xfrm>
          <a:prstGeom prst="rect">
            <a:avLst/>
          </a:prstGeom>
          <a:solidFill>
            <a:schemeClr val="dk2"/>
          </a:solidFill>
        </p:spPr>
        <p:txBody>
          <a:bodyPr anchorCtr="0" anchor="ctr" bIns="91425" lIns="91425" rIns="91425" wrap="square" tIns="91425"/>
          <a:lstStyle>
            <a:lvl1pPr lvl="0"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77" name="Shape 77"/>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accent5"/>
        </a:solidFill>
      </p:bgPr>
    </p:bg>
    <p:spTree>
      <p:nvGrpSpPr>
        <p:cNvPr id="78" name="Shape 78"/>
        <p:cNvGrpSpPr/>
        <p:nvPr/>
      </p:nvGrpSpPr>
      <p:grpSpPr>
        <a:xfrm>
          <a:off x="0" y="0"/>
          <a:ext cx="0" cy="0"/>
          <a:chOff x="0" y="0"/>
          <a:chExt cx="0" cy="0"/>
        </a:xfrm>
      </p:grpSpPr>
      <p:sp>
        <p:nvSpPr>
          <p:cNvPr id="79" name="Shape 79"/>
          <p:cNvSpPr/>
          <p:nvPr/>
        </p:nvSpPr>
        <p:spPr>
          <a:xfrm rot="5400000">
            <a:off x="4550700" y="-498600"/>
            <a:ext cx="42600" cy="8455800"/>
          </a:xfrm>
          <a:prstGeom prst="rect">
            <a:avLst/>
          </a:prstGeom>
          <a:solidFill>
            <a:schemeClr val="dk2"/>
          </a:solidFill>
          <a:ln>
            <a:noFill/>
          </a:ln>
        </p:spPr>
        <p:txBody>
          <a:bodyPr anchorCtr="0" anchor="ctr" bIns="91425" lIns="91425" rIns="91425" wrap="square" tIns="91425">
            <a:noAutofit/>
          </a:bodyPr>
          <a:lstStyle/>
          <a:p>
            <a:pPr indent="0" lvl="0" marL="0">
              <a:spcBef>
                <a:spcPts val="0"/>
              </a:spcBef>
              <a:buNone/>
            </a:pPr>
            <a:r>
              <a:t/>
            </a:r>
            <a:endParaRPr/>
          </a:p>
        </p:txBody>
      </p:sp>
      <p:sp>
        <p:nvSpPr>
          <p:cNvPr id="80" name="Shape 80"/>
          <p:cNvSpPr txBox="1"/>
          <p:nvPr>
            <p:ph type="title"/>
          </p:nvPr>
        </p:nvSpPr>
        <p:spPr>
          <a:xfrm>
            <a:off x="344250" y="1403850"/>
            <a:ext cx="8455500" cy="2146800"/>
          </a:xfrm>
          <a:prstGeom prst="rect">
            <a:avLst/>
          </a:prstGeom>
          <a:solidFill>
            <a:srgbClr val="FFFFFF"/>
          </a:solidFill>
        </p:spPr>
        <p:txBody>
          <a:bodyPr anchorCtr="0" anchor="ctr" bIns="91425" lIns="91425" rIns="91425" wrap="square" tIns="91425"/>
          <a:lstStyle>
            <a:lvl1pPr lvl="0" rtl="0" algn="ctr">
              <a:spcBef>
                <a:spcPts val="0"/>
              </a:spcBef>
              <a:buSzPts val="4800"/>
              <a:buFont typeface="Playfair Display"/>
              <a:buNone/>
              <a:defRPr b="1" sz="4800">
                <a:latin typeface="Playfair Display"/>
                <a:ea typeface="Playfair Display"/>
                <a:cs typeface="Playfair Display"/>
                <a:sym typeface="Playfair Display"/>
              </a:defRPr>
            </a:lvl1pPr>
            <a:lvl2pPr lvl="1" rtl="0" algn="ctr">
              <a:spcBef>
                <a:spcPts val="0"/>
              </a:spcBef>
              <a:buSzPts val="4800"/>
              <a:buFont typeface="Playfair Display"/>
              <a:buNone/>
              <a:defRPr b="1" sz="4800">
                <a:latin typeface="Playfair Display"/>
                <a:ea typeface="Playfair Display"/>
                <a:cs typeface="Playfair Display"/>
                <a:sym typeface="Playfair Display"/>
              </a:defRPr>
            </a:lvl2pPr>
            <a:lvl3pPr lvl="2" rtl="0" algn="ctr">
              <a:spcBef>
                <a:spcPts val="0"/>
              </a:spcBef>
              <a:buSzPts val="4800"/>
              <a:buFont typeface="Playfair Display"/>
              <a:buNone/>
              <a:defRPr b="1" sz="4800">
                <a:latin typeface="Playfair Display"/>
                <a:ea typeface="Playfair Display"/>
                <a:cs typeface="Playfair Display"/>
                <a:sym typeface="Playfair Display"/>
              </a:defRPr>
            </a:lvl3pPr>
            <a:lvl4pPr lvl="3" rtl="0" algn="ctr">
              <a:spcBef>
                <a:spcPts val="0"/>
              </a:spcBef>
              <a:buSzPts val="4800"/>
              <a:buFont typeface="Playfair Display"/>
              <a:buNone/>
              <a:defRPr b="1" sz="4800">
                <a:latin typeface="Playfair Display"/>
                <a:ea typeface="Playfair Display"/>
                <a:cs typeface="Playfair Display"/>
                <a:sym typeface="Playfair Display"/>
              </a:defRPr>
            </a:lvl4pPr>
            <a:lvl5pPr lvl="4" rtl="0" algn="ctr">
              <a:spcBef>
                <a:spcPts val="0"/>
              </a:spcBef>
              <a:buSzPts val="4800"/>
              <a:buFont typeface="Playfair Display"/>
              <a:buNone/>
              <a:defRPr b="1" sz="4800">
                <a:latin typeface="Playfair Display"/>
                <a:ea typeface="Playfair Display"/>
                <a:cs typeface="Playfair Display"/>
                <a:sym typeface="Playfair Display"/>
              </a:defRPr>
            </a:lvl5pPr>
            <a:lvl6pPr lvl="5" rtl="0" algn="ctr">
              <a:spcBef>
                <a:spcPts val="0"/>
              </a:spcBef>
              <a:buSzPts val="4800"/>
              <a:buFont typeface="Playfair Display"/>
              <a:buNone/>
              <a:defRPr b="1" sz="4800">
                <a:latin typeface="Playfair Display"/>
                <a:ea typeface="Playfair Display"/>
                <a:cs typeface="Playfair Display"/>
                <a:sym typeface="Playfair Display"/>
              </a:defRPr>
            </a:lvl6pPr>
            <a:lvl7pPr lvl="6" rtl="0" algn="ctr">
              <a:spcBef>
                <a:spcPts val="0"/>
              </a:spcBef>
              <a:buSzPts val="4800"/>
              <a:buFont typeface="Playfair Display"/>
              <a:buNone/>
              <a:defRPr b="1" sz="4800">
                <a:latin typeface="Playfair Display"/>
                <a:ea typeface="Playfair Display"/>
                <a:cs typeface="Playfair Display"/>
                <a:sym typeface="Playfair Display"/>
              </a:defRPr>
            </a:lvl7pPr>
            <a:lvl8pPr lvl="7" rtl="0" algn="ctr">
              <a:spcBef>
                <a:spcPts val="0"/>
              </a:spcBef>
              <a:buSzPts val="4800"/>
              <a:buFont typeface="Playfair Display"/>
              <a:buNone/>
              <a:defRPr b="1" sz="4800">
                <a:latin typeface="Playfair Display"/>
                <a:ea typeface="Playfair Display"/>
                <a:cs typeface="Playfair Display"/>
                <a:sym typeface="Playfair Display"/>
              </a:defRPr>
            </a:lvl8pPr>
            <a:lvl9pPr lvl="8" rtl="0" algn="ctr">
              <a:spcBef>
                <a:spcPts val="0"/>
              </a:spcBef>
              <a:buSzPts val="4800"/>
              <a:buFont typeface="Playfair Display"/>
              <a:buNone/>
              <a:defRPr b="1" sz="4800">
                <a:latin typeface="Playfair Display"/>
                <a:ea typeface="Playfair Display"/>
                <a:cs typeface="Playfair Display"/>
                <a:sym typeface="Playfair Display"/>
              </a:defRPr>
            </a:lvl9pPr>
          </a:lstStyle>
          <a:p/>
        </p:txBody>
      </p:sp>
      <p:sp>
        <p:nvSpPr>
          <p:cNvPr id="81" name="Shape 81"/>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82" name="Shape 82"/>
        <p:cNvGrpSpPr/>
        <p:nvPr/>
      </p:nvGrpSpPr>
      <p:grpSpPr>
        <a:xfrm>
          <a:off x="0" y="0"/>
          <a:ext cx="0" cy="0"/>
          <a:chOff x="0" y="0"/>
          <a:chExt cx="0" cy="0"/>
        </a:xfrm>
      </p:grpSpPr>
      <p:sp>
        <p:nvSpPr>
          <p:cNvPr id="83" name="Shape 83"/>
          <p:cNvSpPr txBox="1"/>
          <p:nvPr>
            <p:ph type="title"/>
          </p:nvPr>
        </p:nvSpPr>
        <p:spPr>
          <a:xfrm>
            <a:off x="311700" y="445025"/>
            <a:ext cx="8520600" cy="572700"/>
          </a:xfrm>
          <a:prstGeom prst="rect">
            <a:avLst/>
          </a:prstGeom>
        </p:spPr>
        <p:txBody>
          <a:bodyPr anchorCtr="0" anchor="t" bIns="91425" lIns="91425" rIns="91425" wrap="square" tIns="91425"/>
          <a:lstStyle>
            <a:lvl1pPr lvl="0" rtl="0">
              <a:spcBef>
                <a:spcPts val="0"/>
              </a:spcBef>
              <a:buSzPts val="3000"/>
              <a:buNone/>
              <a:defRPr/>
            </a:lvl1pPr>
            <a:lvl2pPr lvl="1" rtl="0">
              <a:spcBef>
                <a:spcPts val="0"/>
              </a:spcBef>
              <a:buSzPts val="3000"/>
              <a:buNone/>
              <a:defRPr/>
            </a:lvl2pPr>
            <a:lvl3pPr lvl="2" rtl="0">
              <a:spcBef>
                <a:spcPts val="0"/>
              </a:spcBef>
              <a:buSzPts val="3000"/>
              <a:buNone/>
              <a:defRPr/>
            </a:lvl3pPr>
            <a:lvl4pPr lvl="3" rtl="0">
              <a:spcBef>
                <a:spcPts val="0"/>
              </a:spcBef>
              <a:buSzPts val="3000"/>
              <a:buNone/>
              <a:defRPr/>
            </a:lvl4pPr>
            <a:lvl5pPr lvl="4" rtl="0">
              <a:spcBef>
                <a:spcPts val="0"/>
              </a:spcBef>
              <a:buSzPts val="3000"/>
              <a:buNone/>
              <a:defRPr/>
            </a:lvl5pPr>
            <a:lvl6pPr lvl="5" rtl="0">
              <a:spcBef>
                <a:spcPts val="0"/>
              </a:spcBef>
              <a:buSzPts val="3000"/>
              <a:buNone/>
              <a:defRPr/>
            </a:lvl6pPr>
            <a:lvl7pPr lvl="6" rtl="0">
              <a:spcBef>
                <a:spcPts val="0"/>
              </a:spcBef>
              <a:buSzPts val="3000"/>
              <a:buNone/>
              <a:defRPr/>
            </a:lvl7pPr>
            <a:lvl8pPr lvl="7" rtl="0">
              <a:spcBef>
                <a:spcPts val="0"/>
              </a:spcBef>
              <a:buSzPts val="3000"/>
              <a:buNone/>
              <a:defRPr/>
            </a:lvl8pPr>
            <a:lvl9pPr lvl="8" rtl="0">
              <a:spcBef>
                <a:spcPts val="0"/>
              </a:spcBef>
              <a:buSzPts val="3000"/>
              <a:buNone/>
              <a:defRPr/>
            </a:lvl9pPr>
          </a:lstStyle>
          <a:p/>
        </p:txBody>
      </p:sp>
      <p:sp>
        <p:nvSpPr>
          <p:cNvPr id="84" name="Shape 84"/>
          <p:cNvSpPr txBox="1"/>
          <p:nvPr>
            <p:ph idx="1" type="body"/>
          </p:nvPr>
        </p:nvSpPr>
        <p:spPr>
          <a:xfrm>
            <a:off x="311700" y="1234075"/>
            <a:ext cx="8520600" cy="3334800"/>
          </a:xfrm>
          <a:prstGeom prst="rect">
            <a:avLst/>
          </a:prstGeom>
        </p:spPr>
        <p:txBody>
          <a:bodyPr anchorCtr="0" anchor="t" bIns="91425" lIns="91425" rIns="91425" wrap="square" tIns="91425"/>
          <a:lstStyle>
            <a:lvl1pPr lvl="0" rtl="0">
              <a:spcBef>
                <a:spcPts val="0"/>
              </a:spcBef>
              <a:buSzPts val="1800"/>
              <a:buChar char="●"/>
              <a:defRPr/>
            </a:lvl1pPr>
            <a:lvl2pPr lvl="1" rtl="0">
              <a:spcBef>
                <a:spcPts val="0"/>
              </a:spcBef>
              <a:buSzPts val="1400"/>
              <a:buChar char="○"/>
              <a:defRPr/>
            </a:lvl2pPr>
            <a:lvl3pPr lvl="2" rtl="0">
              <a:spcBef>
                <a:spcPts val="0"/>
              </a:spcBef>
              <a:buSzPts val="1400"/>
              <a:buChar char="■"/>
              <a:defRPr/>
            </a:lvl3pPr>
            <a:lvl4pPr lvl="3" rtl="0">
              <a:spcBef>
                <a:spcPts val="0"/>
              </a:spcBef>
              <a:buSzPts val="1400"/>
              <a:buChar char="●"/>
              <a:defRPr/>
            </a:lvl4pPr>
            <a:lvl5pPr lvl="4" rtl="0">
              <a:spcBef>
                <a:spcPts val="0"/>
              </a:spcBef>
              <a:buSzPts val="1400"/>
              <a:buChar char="○"/>
              <a:defRPr/>
            </a:lvl5pPr>
            <a:lvl6pPr lvl="5" rtl="0">
              <a:spcBef>
                <a:spcPts val="0"/>
              </a:spcBef>
              <a:buSzPts val="1400"/>
              <a:buChar char="■"/>
              <a:defRPr/>
            </a:lvl6pPr>
            <a:lvl7pPr lvl="6" rtl="0">
              <a:spcBef>
                <a:spcPts val="0"/>
              </a:spcBef>
              <a:buSzPts val="1400"/>
              <a:buChar char="●"/>
              <a:defRPr/>
            </a:lvl7pPr>
            <a:lvl8pPr lvl="7" rtl="0">
              <a:spcBef>
                <a:spcPts val="0"/>
              </a:spcBef>
              <a:buSzPts val="1400"/>
              <a:buChar char="○"/>
              <a:defRPr/>
            </a:lvl8pPr>
            <a:lvl9pPr lvl="8" rtl="0">
              <a:spcBef>
                <a:spcPts val="0"/>
              </a:spcBef>
              <a:buSzPts val="1400"/>
              <a:buChar char="■"/>
              <a:defRPr/>
            </a:lvl9pPr>
          </a:lstStyle>
          <a:p/>
        </p:txBody>
      </p:sp>
      <p:sp>
        <p:nvSpPr>
          <p:cNvPr id="85" name="Shape 85"/>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86" name="Shape 86"/>
        <p:cNvGrpSpPr/>
        <p:nvPr/>
      </p:nvGrpSpPr>
      <p:grpSpPr>
        <a:xfrm>
          <a:off x="0" y="0"/>
          <a:ext cx="0" cy="0"/>
          <a:chOff x="0" y="0"/>
          <a:chExt cx="0" cy="0"/>
        </a:xfrm>
      </p:grpSpPr>
      <p:sp>
        <p:nvSpPr>
          <p:cNvPr id="87" name="Shape 87"/>
          <p:cNvSpPr txBox="1"/>
          <p:nvPr>
            <p:ph type="title"/>
          </p:nvPr>
        </p:nvSpPr>
        <p:spPr>
          <a:xfrm>
            <a:off x="311700" y="445025"/>
            <a:ext cx="8520600" cy="572700"/>
          </a:xfrm>
          <a:prstGeom prst="rect">
            <a:avLst/>
          </a:prstGeom>
        </p:spPr>
        <p:txBody>
          <a:bodyPr anchorCtr="0" anchor="t" bIns="91425" lIns="91425" rIns="91425" wrap="square" tIns="91425"/>
          <a:lstStyle>
            <a:lvl1pPr lvl="0" rtl="0">
              <a:spcBef>
                <a:spcPts val="0"/>
              </a:spcBef>
              <a:buSzPts val="3000"/>
              <a:buNone/>
              <a:defRPr/>
            </a:lvl1pPr>
            <a:lvl2pPr lvl="1" rtl="0">
              <a:spcBef>
                <a:spcPts val="0"/>
              </a:spcBef>
              <a:buSzPts val="3000"/>
              <a:buNone/>
              <a:defRPr/>
            </a:lvl2pPr>
            <a:lvl3pPr lvl="2" rtl="0">
              <a:spcBef>
                <a:spcPts val="0"/>
              </a:spcBef>
              <a:buSzPts val="3000"/>
              <a:buNone/>
              <a:defRPr/>
            </a:lvl3pPr>
            <a:lvl4pPr lvl="3" rtl="0">
              <a:spcBef>
                <a:spcPts val="0"/>
              </a:spcBef>
              <a:buSzPts val="3000"/>
              <a:buNone/>
              <a:defRPr/>
            </a:lvl4pPr>
            <a:lvl5pPr lvl="4" rtl="0">
              <a:spcBef>
                <a:spcPts val="0"/>
              </a:spcBef>
              <a:buSzPts val="3000"/>
              <a:buNone/>
              <a:defRPr/>
            </a:lvl5pPr>
            <a:lvl6pPr lvl="5" rtl="0">
              <a:spcBef>
                <a:spcPts val="0"/>
              </a:spcBef>
              <a:buSzPts val="3000"/>
              <a:buNone/>
              <a:defRPr/>
            </a:lvl6pPr>
            <a:lvl7pPr lvl="6" rtl="0">
              <a:spcBef>
                <a:spcPts val="0"/>
              </a:spcBef>
              <a:buSzPts val="3000"/>
              <a:buNone/>
              <a:defRPr/>
            </a:lvl7pPr>
            <a:lvl8pPr lvl="7" rtl="0">
              <a:spcBef>
                <a:spcPts val="0"/>
              </a:spcBef>
              <a:buSzPts val="3000"/>
              <a:buNone/>
              <a:defRPr/>
            </a:lvl8pPr>
            <a:lvl9pPr lvl="8" rtl="0">
              <a:spcBef>
                <a:spcPts val="0"/>
              </a:spcBef>
              <a:buSzPts val="3000"/>
              <a:buNone/>
              <a:defRPr/>
            </a:lvl9pPr>
          </a:lstStyle>
          <a:p/>
        </p:txBody>
      </p:sp>
      <p:sp>
        <p:nvSpPr>
          <p:cNvPr id="88" name="Shape 88"/>
          <p:cNvSpPr txBox="1"/>
          <p:nvPr>
            <p:ph idx="1" type="body"/>
          </p:nvPr>
        </p:nvSpPr>
        <p:spPr>
          <a:xfrm>
            <a:off x="311700" y="1234050"/>
            <a:ext cx="3999900" cy="3334800"/>
          </a:xfrm>
          <a:prstGeom prst="rect">
            <a:avLst/>
          </a:prstGeom>
        </p:spPr>
        <p:txBody>
          <a:bodyPr anchorCtr="0" anchor="t" bIns="91425" lIns="91425" rIns="91425" wrap="square" tIns="91425"/>
          <a:lstStyle>
            <a:lvl1pPr lvl="0" rtl="0">
              <a:spcBef>
                <a:spcPts val="0"/>
              </a:spcBef>
              <a:buSzPts val="1400"/>
              <a:buChar char="●"/>
              <a:defRPr sz="14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p:txBody>
      </p:sp>
      <p:sp>
        <p:nvSpPr>
          <p:cNvPr id="89" name="Shape 89"/>
          <p:cNvSpPr txBox="1"/>
          <p:nvPr>
            <p:ph idx="2" type="body"/>
          </p:nvPr>
        </p:nvSpPr>
        <p:spPr>
          <a:xfrm>
            <a:off x="4832400" y="1234050"/>
            <a:ext cx="3999900" cy="3334800"/>
          </a:xfrm>
          <a:prstGeom prst="rect">
            <a:avLst/>
          </a:prstGeom>
        </p:spPr>
        <p:txBody>
          <a:bodyPr anchorCtr="0" anchor="t" bIns="91425" lIns="91425" rIns="91425" wrap="square" tIns="91425"/>
          <a:lstStyle>
            <a:lvl1pPr lvl="0" rtl="0">
              <a:spcBef>
                <a:spcPts val="0"/>
              </a:spcBef>
              <a:buSzPts val="1400"/>
              <a:buChar char="●"/>
              <a:defRPr sz="14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p:txBody>
      </p:sp>
      <p:sp>
        <p:nvSpPr>
          <p:cNvPr id="90" name="Shape 90"/>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91" name="Shape 91"/>
        <p:cNvGrpSpPr/>
        <p:nvPr/>
      </p:nvGrpSpPr>
      <p:grpSpPr>
        <a:xfrm>
          <a:off x="0" y="0"/>
          <a:ext cx="0" cy="0"/>
          <a:chOff x="0" y="0"/>
          <a:chExt cx="0" cy="0"/>
        </a:xfrm>
      </p:grpSpPr>
      <p:sp>
        <p:nvSpPr>
          <p:cNvPr id="92" name="Shape 92"/>
          <p:cNvSpPr txBox="1"/>
          <p:nvPr>
            <p:ph type="title"/>
          </p:nvPr>
        </p:nvSpPr>
        <p:spPr>
          <a:xfrm>
            <a:off x="311700" y="445025"/>
            <a:ext cx="8520600" cy="572700"/>
          </a:xfrm>
          <a:prstGeom prst="rect">
            <a:avLst/>
          </a:prstGeom>
        </p:spPr>
        <p:txBody>
          <a:bodyPr anchorCtr="0" anchor="t" bIns="91425" lIns="91425" rIns="91425" wrap="square" tIns="91425"/>
          <a:lstStyle>
            <a:lvl1pPr lvl="0" rtl="0">
              <a:spcBef>
                <a:spcPts val="0"/>
              </a:spcBef>
              <a:buSzPts val="3000"/>
              <a:buNone/>
              <a:defRPr/>
            </a:lvl1pPr>
            <a:lvl2pPr lvl="1" rtl="0">
              <a:spcBef>
                <a:spcPts val="0"/>
              </a:spcBef>
              <a:buSzPts val="3000"/>
              <a:buNone/>
              <a:defRPr/>
            </a:lvl2pPr>
            <a:lvl3pPr lvl="2" rtl="0">
              <a:spcBef>
                <a:spcPts val="0"/>
              </a:spcBef>
              <a:buSzPts val="3000"/>
              <a:buNone/>
              <a:defRPr/>
            </a:lvl3pPr>
            <a:lvl4pPr lvl="3" rtl="0">
              <a:spcBef>
                <a:spcPts val="0"/>
              </a:spcBef>
              <a:buSzPts val="3000"/>
              <a:buNone/>
              <a:defRPr/>
            </a:lvl4pPr>
            <a:lvl5pPr lvl="4" rtl="0">
              <a:spcBef>
                <a:spcPts val="0"/>
              </a:spcBef>
              <a:buSzPts val="3000"/>
              <a:buNone/>
              <a:defRPr/>
            </a:lvl5pPr>
            <a:lvl6pPr lvl="5" rtl="0">
              <a:spcBef>
                <a:spcPts val="0"/>
              </a:spcBef>
              <a:buSzPts val="3000"/>
              <a:buNone/>
              <a:defRPr/>
            </a:lvl6pPr>
            <a:lvl7pPr lvl="6" rtl="0">
              <a:spcBef>
                <a:spcPts val="0"/>
              </a:spcBef>
              <a:buSzPts val="3000"/>
              <a:buNone/>
              <a:defRPr/>
            </a:lvl7pPr>
            <a:lvl8pPr lvl="7" rtl="0">
              <a:spcBef>
                <a:spcPts val="0"/>
              </a:spcBef>
              <a:buSzPts val="3000"/>
              <a:buNone/>
              <a:defRPr/>
            </a:lvl8pPr>
            <a:lvl9pPr lvl="8" rtl="0">
              <a:spcBef>
                <a:spcPts val="0"/>
              </a:spcBef>
              <a:buSzPts val="3000"/>
              <a:buNone/>
              <a:defRPr/>
            </a:lvl9pPr>
          </a:lstStyle>
          <a:p/>
        </p:txBody>
      </p:sp>
      <p:sp>
        <p:nvSpPr>
          <p:cNvPr id="93" name="Shape 93"/>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94" name="Shape 94"/>
        <p:cNvGrpSpPr/>
        <p:nvPr/>
      </p:nvGrpSpPr>
      <p:grpSpPr>
        <a:xfrm>
          <a:off x="0" y="0"/>
          <a:ext cx="0" cy="0"/>
          <a:chOff x="0" y="0"/>
          <a:chExt cx="0" cy="0"/>
        </a:xfrm>
      </p:grpSpPr>
      <p:sp>
        <p:nvSpPr>
          <p:cNvPr id="95" name="Shape 95"/>
          <p:cNvSpPr txBox="1"/>
          <p:nvPr>
            <p:ph type="title"/>
          </p:nvPr>
        </p:nvSpPr>
        <p:spPr>
          <a:xfrm>
            <a:off x="311700" y="555600"/>
            <a:ext cx="2808000" cy="755700"/>
          </a:xfrm>
          <a:prstGeom prst="rect">
            <a:avLst/>
          </a:prstGeom>
        </p:spPr>
        <p:txBody>
          <a:bodyPr anchorCtr="0" anchor="b" bIns="91425" lIns="91425" rIns="91425" wrap="square" tIns="91425"/>
          <a:lstStyle>
            <a:lvl1pPr lvl="0" rtl="0">
              <a:spcBef>
                <a:spcPts val="0"/>
              </a:spcBef>
              <a:buSzPts val="2400"/>
              <a:buNone/>
              <a:defRPr sz="2400"/>
            </a:lvl1pPr>
            <a:lvl2pPr lvl="1" rtl="0">
              <a:spcBef>
                <a:spcPts val="0"/>
              </a:spcBef>
              <a:buSzPts val="2400"/>
              <a:buNone/>
              <a:defRPr sz="2400"/>
            </a:lvl2pPr>
            <a:lvl3pPr lvl="2" rtl="0">
              <a:spcBef>
                <a:spcPts val="0"/>
              </a:spcBef>
              <a:buSzPts val="2400"/>
              <a:buNone/>
              <a:defRPr sz="2400"/>
            </a:lvl3pPr>
            <a:lvl4pPr lvl="3" rtl="0">
              <a:spcBef>
                <a:spcPts val="0"/>
              </a:spcBef>
              <a:buSzPts val="2400"/>
              <a:buNone/>
              <a:defRPr sz="2400"/>
            </a:lvl4pPr>
            <a:lvl5pPr lvl="4" rtl="0">
              <a:spcBef>
                <a:spcPts val="0"/>
              </a:spcBef>
              <a:buSzPts val="2400"/>
              <a:buNone/>
              <a:defRPr sz="2400"/>
            </a:lvl5pPr>
            <a:lvl6pPr lvl="5" rtl="0">
              <a:spcBef>
                <a:spcPts val="0"/>
              </a:spcBef>
              <a:buSzPts val="2400"/>
              <a:buNone/>
              <a:defRPr sz="2400"/>
            </a:lvl6pPr>
            <a:lvl7pPr lvl="6" rtl="0">
              <a:spcBef>
                <a:spcPts val="0"/>
              </a:spcBef>
              <a:buSzPts val="2400"/>
              <a:buNone/>
              <a:defRPr sz="2400"/>
            </a:lvl7pPr>
            <a:lvl8pPr lvl="7" rtl="0">
              <a:spcBef>
                <a:spcPts val="0"/>
              </a:spcBef>
              <a:buSzPts val="2400"/>
              <a:buNone/>
              <a:defRPr sz="2400"/>
            </a:lvl8pPr>
            <a:lvl9pPr lvl="8" rtl="0">
              <a:spcBef>
                <a:spcPts val="0"/>
              </a:spcBef>
              <a:buSzPts val="2400"/>
              <a:buNone/>
              <a:defRPr sz="2400"/>
            </a:lvl9pPr>
          </a:lstStyle>
          <a:p/>
        </p:txBody>
      </p:sp>
      <p:sp>
        <p:nvSpPr>
          <p:cNvPr id="96" name="Shape 96"/>
          <p:cNvSpPr txBox="1"/>
          <p:nvPr>
            <p:ph idx="1" type="body"/>
          </p:nvPr>
        </p:nvSpPr>
        <p:spPr>
          <a:xfrm>
            <a:off x="311700" y="1389600"/>
            <a:ext cx="2808000" cy="3179400"/>
          </a:xfrm>
          <a:prstGeom prst="rect">
            <a:avLst/>
          </a:prstGeom>
        </p:spPr>
        <p:txBody>
          <a:bodyPr anchorCtr="0" anchor="t" bIns="91425" lIns="91425" rIns="91425" wrap="square" tIns="91425"/>
          <a:lstStyle>
            <a:lvl1pPr lvl="0" rtl="0">
              <a:spcBef>
                <a:spcPts val="0"/>
              </a:spcBef>
              <a:buSzPts val="1200"/>
              <a:buChar char="●"/>
              <a:defRPr sz="12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p:txBody>
      </p:sp>
      <p:sp>
        <p:nvSpPr>
          <p:cNvPr id="97" name="Shape 97"/>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accent3"/>
        </a:solidFill>
      </p:bgPr>
    </p:bg>
    <p:spTree>
      <p:nvGrpSpPr>
        <p:cNvPr id="98" name="Shape 98"/>
        <p:cNvGrpSpPr/>
        <p:nvPr/>
      </p:nvGrpSpPr>
      <p:grpSpPr>
        <a:xfrm>
          <a:off x="0" y="0"/>
          <a:ext cx="0" cy="0"/>
          <a:chOff x="0" y="0"/>
          <a:chExt cx="0" cy="0"/>
        </a:xfrm>
      </p:grpSpPr>
      <p:sp>
        <p:nvSpPr>
          <p:cNvPr id="99" name="Shape 99"/>
          <p:cNvSpPr txBox="1"/>
          <p:nvPr>
            <p:ph type="title"/>
          </p:nvPr>
        </p:nvSpPr>
        <p:spPr>
          <a:xfrm>
            <a:off x="490250" y="526350"/>
            <a:ext cx="5618700" cy="4090800"/>
          </a:xfrm>
          <a:prstGeom prst="rect">
            <a:avLst/>
          </a:prstGeom>
        </p:spPr>
        <p:txBody>
          <a:bodyPr anchorCtr="0" anchor="ctr" bIns="91425" lIns="91425" rIns="91425" wrap="square" tIns="91425"/>
          <a:lstStyle>
            <a:lvl1pPr lvl="0" rtl="0">
              <a:spcBef>
                <a:spcPts val="0"/>
              </a:spcBef>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rtl="0">
              <a:spcBef>
                <a:spcPts val="0"/>
              </a:spcBef>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rtl="0">
              <a:spcBef>
                <a:spcPts val="0"/>
              </a:spcBef>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rtl="0">
              <a:spcBef>
                <a:spcPts val="0"/>
              </a:spcBef>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rtl="0">
              <a:spcBef>
                <a:spcPts val="0"/>
              </a:spcBef>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rtl="0">
              <a:spcBef>
                <a:spcPts val="0"/>
              </a:spcBef>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rtl="0">
              <a:spcBef>
                <a:spcPts val="0"/>
              </a:spcBef>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rtl="0">
              <a:spcBef>
                <a:spcPts val="0"/>
              </a:spcBef>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rtl="0">
              <a:spcBef>
                <a:spcPts val="0"/>
              </a:spcBef>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100" name="Shape 100"/>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101" name="Shape 101"/>
        <p:cNvGrpSpPr/>
        <p:nvPr/>
      </p:nvGrpSpPr>
      <p:grpSpPr>
        <a:xfrm>
          <a:off x="0" y="0"/>
          <a:ext cx="0" cy="0"/>
          <a:chOff x="0" y="0"/>
          <a:chExt cx="0" cy="0"/>
        </a:xfrm>
      </p:grpSpPr>
      <p:sp>
        <p:nvSpPr>
          <p:cNvPr id="102" name="Shape 102"/>
          <p:cNvSpPr/>
          <p:nvPr/>
        </p:nvSpPr>
        <p:spPr>
          <a:xfrm>
            <a:off x="4572000" y="-75"/>
            <a:ext cx="4572000" cy="51435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cxnSp>
        <p:nvCxnSpPr>
          <p:cNvPr id="103" name="Shape 103"/>
          <p:cNvCxnSpPr/>
          <p:nvPr/>
        </p:nvCxnSpPr>
        <p:spPr>
          <a:xfrm>
            <a:off x="5029675" y="4495500"/>
            <a:ext cx="468300" cy="0"/>
          </a:xfrm>
          <a:prstGeom prst="straightConnector1">
            <a:avLst/>
          </a:prstGeom>
          <a:noFill/>
          <a:ln cap="flat" cmpd="sng" w="19050">
            <a:solidFill>
              <a:schemeClr val="dk2"/>
            </a:solidFill>
            <a:prstDash val="solid"/>
            <a:round/>
            <a:headEnd len="med" w="med" type="none"/>
            <a:tailEnd len="med" w="med" type="none"/>
          </a:ln>
        </p:spPr>
      </p:cxnSp>
      <p:sp>
        <p:nvSpPr>
          <p:cNvPr id="104" name="Shape 104"/>
          <p:cNvSpPr txBox="1"/>
          <p:nvPr>
            <p:ph type="title"/>
          </p:nvPr>
        </p:nvSpPr>
        <p:spPr>
          <a:xfrm>
            <a:off x="265500" y="1081675"/>
            <a:ext cx="4045200" cy="1786200"/>
          </a:xfrm>
          <a:prstGeom prst="rect">
            <a:avLst/>
          </a:prstGeom>
        </p:spPr>
        <p:txBody>
          <a:bodyPr anchorCtr="0" anchor="b" bIns="91425" lIns="91425" rIns="91425" wrap="square" tIns="91425"/>
          <a:lstStyle>
            <a:lvl1pPr lvl="0" rtl="0" algn="ctr">
              <a:spcBef>
                <a:spcPts val="0"/>
              </a:spcBef>
              <a:buSzPts val="4200"/>
              <a:buNone/>
              <a:defRPr sz="4200"/>
            </a:lvl1pPr>
            <a:lvl2pPr lvl="1" rtl="0" algn="ctr">
              <a:spcBef>
                <a:spcPts val="0"/>
              </a:spcBef>
              <a:buSzPts val="4200"/>
              <a:buNone/>
              <a:defRPr sz="4200"/>
            </a:lvl2pPr>
            <a:lvl3pPr lvl="2" rtl="0" algn="ctr">
              <a:spcBef>
                <a:spcPts val="0"/>
              </a:spcBef>
              <a:buSzPts val="4200"/>
              <a:buNone/>
              <a:defRPr sz="4200"/>
            </a:lvl3pPr>
            <a:lvl4pPr lvl="3" rtl="0" algn="ctr">
              <a:spcBef>
                <a:spcPts val="0"/>
              </a:spcBef>
              <a:buSzPts val="4200"/>
              <a:buNone/>
              <a:defRPr sz="4200"/>
            </a:lvl4pPr>
            <a:lvl5pPr lvl="4" rtl="0" algn="ctr">
              <a:spcBef>
                <a:spcPts val="0"/>
              </a:spcBef>
              <a:buSzPts val="4200"/>
              <a:buNone/>
              <a:defRPr sz="4200"/>
            </a:lvl5pPr>
            <a:lvl6pPr lvl="5" rtl="0" algn="ctr">
              <a:spcBef>
                <a:spcPts val="0"/>
              </a:spcBef>
              <a:buSzPts val="4200"/>
              <a:buNone/>
              <a:defRPr sz="4200"/>
            </a:lvl6pPr>
            <a:lvl7pPr lvl="6" rtl="0" algn="ctr">
              <a:spcBef>
                <a:spcPts val="0"/>
              </a:spcBef>
              <a:buSzPts val="4200"/>
              <a:buNone/>
              <a:defRPr sz="4200"/>
            </a:lvl7pPr>
            <a:lvl8pPr lvl="7" rtl="0" algn="ctr">
              <a:spcBef>
                <a:spcPts val="0"/>
              </a:spcBef>
              <a:buSzPts val="4200"/>
              <a:buNone/>
              <a:defRPr sz="4200"/>
            </a:lvl8pPr>
            <a:lvl9pPr lvl="8" rtl="0" algn="ctr">
              <a:spcBef>
                <a:spcPts val="0"/>
              </a:spcBef>
              <a:buSzPts val="4200"/>
              <a:buNone/>
              <a:defRPr sz="4200"/>
            </a:lvl9pPr>
          </a:lstStyle>
          <a:p/>
        </p:txBody>
      </p:sp>
      <p:sp>
        <p:nvSpPr>
          <p:cNvPr id="105" name="Shape 105"/>
          <p:cNvSpPr txBox="1"/>
          <p:nvPr>
            <p:ph idx="1" type="subTitle"/>
          </p:nvPr>
        </p:nvSpPr>
        <p:spPr>
          <a:xfrm>
            <a:off x="265500" y="2921401"/>
            <a:ext cx="4045200" cy="1345500"/>
          </a:xfrm>
          <a:prstGeom prst="rect">
            <a:avLst/>
          </a:prstGeom>
        </p:spPr>
        <p:txBody>
          <a:bodyPr anchorCtr="0" anchor="t" bIns="91425" lIns="91425"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6" name="Shape 106"/>
          <p:cNvSpPr txBox="1"/>
          <p:nvPr>
            <p:ph idx="2" type="body"/>
          </p:nvPr>
        </p:nvSpPr>
        <p:spPr>
          <a:xfrm>
            <a:off x="4939500" y="724200"/>
            <a:ext cx="3837000" cy="3695100"/>
          </a:xfrm>
          <a:prstGeom prst="rect">
            <a:avLst/>
          </a:prstGeom>
        </p:spPr>
        <p:txBody>
          <a:bodyPr anchorCtr="0" anchor="ctr" bIns="91425" lIns="91425" rIns="91425" wrap="square" tIns="91425"/>
          <a:lstStyle>
            <a:lvl1pPr lvl="0" rtl="0">
              <a:spcBef>
                <a:spcPts val="0"/>
              </a:spcBef>
              <a:buSzPts val="1800"/>
              <a:buChar char="●"/>
              <a:defRPr/>
            </a:lvl1pPr>
            <a:lvl2pPr lvl="1" rtl="0">
              <a:spcBef>
                <a:spcPts val="0"/>
              </a:spcBef>
              <a:buSzPts val="1400"/>
              <a:buChar char="○"/>
              <a:defRPr/>
            </a:lvl2pPr>
            <a:lvl3pPr lvl="2" rtl="0">
              <a:spcBef>
                <a:spcPts val="0"/>
              </a:spcBef>
              <a:buSzPts val="1400"/>
              <a:buChar char="■"/>
              <a:defRPr/>
            </a:lvl3pPr>
            <a:lvl4pPr lvl="3" rtl="0">
              <a:spcBef>
                <a:spcPts val="0"/>
              </a:spcBef>
              <a:buSzPts val="1400"/>
              <a:buChar char="●"/>
              <a:defRPr/>
            </a:lvl4pPr>
            <a:lvl5pPr lvl="4" rtl="0">
              <a:spcBef>
                <a:spcPts val="0"/>
              </a:spcBef>
              <a:buSzPts val="1400"/>
              <a:buChar char="○"/>
              <a:defRPr/>
            </a:lvl5pPr>
            <a:lvl6pPr lvl="5" rtl="0">
              <a:spcBef>
                <a:spcPts val="0"/>
              </a:spcBef>
              <a:buSzPts val="1400"/>
              <a:buChar char="■"/>
              <a:defRPr/>
            </a:lvl6pPr>
            <a:lvl7pPr lvl="6" rtl="0">
              <a:spcBef>
                <a:spcPts val="0"/>
              </a:spcBef>
              <a:buSzPts val="1400"/>
              <a:buChar char="●"/>
              <a:defRPr/>
            </a:lvl7pPr>
            <a:lvl8pPr lvl="7" rtl="0">
              <a:spcBef>
                <a:spcPts val="0"/>
              </a:spcBef>
              <a:buSzPts val="1400"/>
              <a:buChar char="○"/>
              <a:defRPr/>
            </a:lvl8pPr>
            <a:lvl9pPr lvl="8" rtl="0">
              <a:spcBef>
                <a:spcPts val="0"/>
              </a:spcBef>
              <a:buSzPts val="1400"/>
              <a:buChar char="■"/>
              <a:defRPr/>
            </a:lvl9pPr>
          </a:lstStyle>
          <a:p/>
        </p:txBody>
      </p:sp>
      <p:sp>
        <p:nvSpPr>
          <p:cNvPr id="107" name="Shape 107"/>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dk1"/>
        </a:solidFill>
      </p:bgPr>
    </p:bg>
    <p:spTree>
      <p:nvGrpSpPr>
        <p:cNvPr id="16" name="Shape 16"/>
        <p:cNvGrpSpPr/>
        <p:nvPr/>
      </p:nvGrpSpPr>
      <p:grpSpPr>
        <a:xfrm>
          <a:off x="0" y="0"/>
          <a:ext cx="0" cy="0"/>
          <a:chOff x="0" y="0"/>
          <a:chExt cx="0" cy="0"/>
        </a:xfrm>
      </p:grpSpPr>
      <p:cxnSp>
        <p:nvCxnSpPr>
          <p:cNvPr id="17" name="Shape 17"/>
          <p:cNvCxnSpPr/>
          <p:nvPr/>
        </p:nvCxnSpPr>
        <p:spPr>
          <a:xfrm>
            <a:off x="425200" y="415650"/>
            <a:ext cx="8296800" cy="0"/>
          </a:xfrm>
          <a:prstGeom prst="straightConnector1">
            <a:avLst/>
          </a:prstGeom>
          <a:noFill/>
          <a:ln cap="flat" cmpd="sng" w="38100">
            <a:solidFill>
              <a:schemeClr val="lt1"/>
            </a:solidFill>
            <a:prstDash val="solid"/>
            <a:round/>
            <a:headEnd len="med" w="med" type="none"/>
            <a:tailEnd len="med" w="med" type="none"/>
          </a:ln>
        </p:spPr>
      </p:cxnSp>
      <p:cxnSp>
        <p:nvCxnSpPr>
          <p:cNvPr id="18" name="Shape 18"/>
          <p:cNvCxnSpPr/>
          <p:nvPr/>
        </p:nvCxnSpPr>
        <p:spPr>
          <a:xfrm>
            <a:off x="425200" y="4740000"/>
            <a:ext cx="8296800" cy="0"/>
          </a:xfrm>
          <a:prstGeom prst="straightConnector1">
            <a:avLst/>
          </a:prstGeom>
          <a:noFill/>
          <a:ln cap="flat" cmpd="sng" w="19050">
            <a:solidFill>
              <a:schemeClr val="lt1"/>
            </a:solidFill>
            <a:prstDash val="solid"/>
            <a:round/>
            <a:headEnd len="med" w="med" type="none"/>
            <a:tailEnd len="med" w="med" type="none"/>
          </a:ln>
        </p:spPr>
      </p:cxnSp>
      <p:sp>
        <p:nvSpPr>
          <p:cNvPr id="19" name="Shape 19"/>
          <p:cNvSpPr txBox="1"/>
          <p:nvPr>
            <p:ph type="title"/>
          </p:nvPr>
        </p:nvSpPr>
        <p:spPr>
          <a:xfrm>
            <a:off x="406425" y="1806825"/>
            <a:ext cx="8296800" cy="1542000"/>
          </a:xfrm>
          <a:prstGeom prst="rect">
            <a:avLst/>
          </a:prstGeom>
        </p:spPr>
        <p:txBody>
          <a:bodyPr anchorCtr="0" anchor="ctr" bIns="91425" lIns="91425" rIns="91425" wrap="square" tIns="91425"/>
          <a:lstStyle>
            <a:lvl1pPr lvl="0" algn="ctr">
              <a:spcBef>
                <a:spcPts val="0"/>
              </a:spcBef>
              <a:buClr>
                <a:schemeClr val="lt1"/>
              </a:buClr>
              <a:buSzPts val="4800"/>
              <a:buNone/>
              <a:defRPr sz="4800">
                <a:solidFill>
                  <a:schemeClr val="lt1"/>
                </a:solidFill>
              </a:defRPr>
            </a:lvl1pPr>
            <a:lvl2pPr lvl="1" algn="ctr">
              <a:spcBef>
                <a:spcPts val="0"/>
              </a:spcBef>
              <a:buClr>
                <a:schemeClr val="lt1"/>
              </a:buClr>
              <a:buSzPts val="4800"/>
              <a:buNone/>
              <a:defRPr sz="4800">
                <a:solidFill>
                  <a:schemeClr val="lt1"/>
                </a:solidFill>
              </a:defRPr>
            </a:lvl2pPr>
            <a:lvl3pPr lvl="2" algn="ctr">
              <a:spcBef>
                <a:spcPts val="0"/>
              </a:spcBef>
              <a:buClr>
                <a:schemeClr val="lt1"/>
              </a:buClr>
              <a:buSzPts val="4800"/>
              <a:buNone/>
              <a:defRPr sz="4800">
                <a:solidFill>
                  <a:schemeClr val="lt1"/>
                </a:solidFill>
              </a:defRPr>
            </a:lvl3pPr>
            <a:lvl4pPr lvl="3" algn="ctr">
              <a:spcBef>
                <a:spcPts val="0"/>
              </a:spcBef>
              <a:buClr>
                <a:schemeClr val="lt1"/>
              </a:buClr>
              <a:buSzPts val="4800"/>
              <a:buNone/>
              <a:defRPr sz="4800">
                <a:solidFill>
                  <a:schemeClr val="lt1"/>
                </a:solidFill>
              </a:defRPr>
            </a:lvl4pPr>
            <a:lvl5pPr lvl="4" algn="ctr">
              <a:spcBef>
                <a:spcPts val="0"/>
              </a:spcBef>
              <a:buClr>
                <a:schemeClr val="lt1"/>
              </a:buClr>
              <a:buSzPts val="4800"/>
              <a:buNone/>
              <a:defRPr sz="4800">
                <a:solidFill>
                  <a:schemeClr val="lt1"/>
                </a:solidFill>
              </a:defRPr>
            </a:lvl5pPr>
            <a:lvl6pPr lvl="5" algn="ctr">
              <a:spcBef>
                <a:spcPts val="0"/>
              </a:spcBef>
              <a:buClr>
                <a:schemeClr val="lt1"/>
              </a:buClr>
              <a:buSzPts val="4800"/>
              <a:buNone/>
              <a:defRPr sz="4800">
                <a:solidFill>
                  <a:schemeClr val="lt1"/>
                </a:solidFill>
              </a:defRPr>
            </a:lvl6pPr>
            <a:lvl7pPr lvl="6" algn="ctr">
              <a:spcBef>
                <a:spcPts val="0"/>
              </a:spcBef>
              <a:buClr>
                <a:schemeClr val="lt1"/>
              </a:buClr>
              <a:buSzPts val="4800"/>
              <a:buNone/>
              <a:defRPr sz="4800">
                <a:solidFill>
                  <a:schemeClr val="lt1"/>
                </a:solidFill>
              </a:defRPr>
            </a:lvl7pPr>
            <a:lvl8pPr lvl="7" algn="ctr">
              <a:spcBef>
                <a:spcPts val="0"/>
              </a:spcBef>
              <a:buClr>
                <a:schemeClr val="lt1"/>
              </a:buClr>
              <a:buSzPts val="4800"/>
              <a:buNone/>
              <a:defRPr sz="4800">
                <a:solidFill>
                  <a:schemeClr val="lt1"/>
                </a:solidFill>
              </a:defRPr>
            </a:lvl8pPr>
            <a:lvl9pPr lvl="8" algn="ctr">
              <a:spcBef>
                <a:spcPts val="0"/>
              </a:spcBef>
              <a:buClr>
                <a:schemeClr val="lt1"/>
              </a:buClr>
              <a:buSzPts val="4800"/>
              <a:buNone/>
              <a:defRPr sz="4800">
                <a:solidFill>
                  <a:schemeClr val="lt1"/>
                </a:solidFill>
              </a:defRPr>
            </a:lvl9pPr>
          </a:lstStyle>
          <a:p/>
        </p:txBody>
      </p:sp>
      <p:sp>
        <p:nvSpPr>
          <p:cNvPr id="20" name="Shape 20"/>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108" name="Shape 108"/>
        <p:cNvGrpSpPr/>
        <p:nvPr/>
      </p:nvGrpSpPr>
      <p:grpSpPr>
        <a:xfrm>
          <a:off x="0" y="0"/>
          <a:ext cx="0" cy="0"/>
          <a:chOff x="0" y="0"/>
          <a:chExt cx="0" cy="0"/>
        </a:xfrm>
      </p:grpSpPr>
      <p:sp>
        <p:nvSpPr>
          <p:cNvPr id="109" name="Shape 109"/>
          <p:cNvSpPr txBox="1"/>
          <p:nvPr>
            <p:ph idx="1" type="body"/>
          </p:nvPr>
        </p:nvSpPr>
        <p:spPr>
          <a:xfrm>
            <a:off x="311700" y="4230575"/>
            <a:ext cx="5998800" cy="605100"/>
          </a:xfrm>
          <a:prstGeom prst="rect">
            <a:avLst/>
          </a:prstGeom>
        </p:spPr>
        <p:txBody>
          <a:bodyPr anchorCtr="0" anchor="ctr" bIns="91425" lIns="91425" rIns="91425" wrap="square" tIns="91425"/>
          <a:lstStyle>
            <a:lvl1pPr lvl="0" rtl="0">
              <a:lnSpc>
                <a:spcPct val="100000"/>
              </a:lnSpc>
              <a:spcBef>
                <a:spcPts val="0"/>
              </a:spcBef>
              <a:spcAft>
                <a:spcPts val="0"/>
              </a:spcAft>
              <a:buSzPts val="1800"/>
              <a:buNone/>
              <a:defRPr/>
            </a:lvl1pPr>
          </a:lstStyle>
          <a:p/>
        </p:txBody>
      </p:sp>
      <p:sp>
        <p:nvSpPr>
          <p:cNvPr id="110" name="Shape 110"/>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111" name="Shape 111"/>
        <p:cNvGrpSpPr/>
        <p:nvPr/>
      </p:nvGrpSpPr>
      <p:grpSpPr>
        <a:xfrm>
          <a:off x="0" y="0"/>
          <a:ext cx="0" cy="0"/>
          <a:chOff x="0" y="0"/>
          <a:chExt cx="0" cy="0"/>
        </a:xfrm>
      </p:grpSpPr>
      <p:sp>
        <p:nvSpPr>
          <p:cNvPr id="112" name="Shape 112"/>
          <p:cNvSpPr txBox="1"/>
          <p:nvPr>
            <p:ph type="title"/>
          </p:nvPr>
        </p:nvSpPr>
        <p:spPr>
          <a:xfrm>
            <a:off x="311700" y="999925"/>
            <a:ext cx="8520600" cy="2146200"/>
          </a:xfrm>
          <a:prstGeom prst="rect">
            <a:avLst/>
          </a:prstGeom>
        </p:spPr>
        <p:txBody>
          <a:bodyPr anchorCtr="0" anchor="b" bIns="91425" lIns="91425" rIns="91425" wrap="square" tIns="91425"/>
          <a:lstStyle>
            <a:lvl1pPr lvl="0" rtl="0" algn="ctr">
              <a:spcBef>
                <a:spcPts val="0"/>
              </a:spcBef>
              <a:buSzPts val="14000"/>
              <a:buFont typeface="Montserrat"/>
              <a:buNone/>
              <a:defRPr sz="14000">
                <a:latin typeface="Montserrat"/>
                <a:ea typeface="Montserrat"/>
                <a:cs typeface="Montserrat"/>
                <a:sym typeface="Montserrat"/>
              </a:defRPr>
            </a:lvl1pPr>
            <a:lvl2pPr lvl="1" rtl="0" algn="ctr">
              <a:spcBef>
                <a:spcPts val="0"/>
              </a:spcBef>
              <a:buSzPts val="14000"/>
              <a:buFont typeface="Montserrat"/>
              <a:buNone/>
              <a:defRPr sz="14000">
                <a:latin typeface="Montserrat"/>
                <a:ea typeface="Montserrat"/>
                <a:cs typeface="Montserrat"/>
                <a:sym typeface="Montserrat"/>
              </a:defRPr>
            </a:lvl2pPr>
            <a:lvl3pPr lvl="2" rtl="0" algn="ctr">
              <a:spcBef>
                <a:spcPts val="0"/>
              </a:spcBef>
              <a:buSzPts val="14000"/>
              <a:buFont typeface="Montserrat"/>
              <a:buNone/>
              <a:defRPr sz="14000">
                <a:latin typeface="Montserrat"/>
                <a:ea typeface="Montserrat"/>
                <a:cs typeface="Montserrat"/>
                <a:sym typeface="Montserrat"/>
              </a:defRPr>
            </a:lvl3pPr>
            <a:lvl4pPr lvl="3" rtl="0" algn="ctr">
              <a:spcBef>
                <a:spcPts val="0"/>
              </a:spcBef>
              <a:buSzPts val="14000"/>
              <a:buFont typeface="Montserrat"/>
              <a:buNone/>
              <a:defRPr sz="14000">
                <a:latin typeface="Montserrat"/>
                <a:ea typeface="Montserrat"/>
                <a:cs typeface="Montserrat"/>
                <a:sym typeface="Montserrat"/>
              </a:defRPr>
            </a:lvl4pPr>
            <a:lvl5pPr lvl="4" rtl="0" algn="ctr">
              <a:spcBef>
                <a:spcPts val="0"/>
              </a:spcBef>
              <a:buSzPts val="14000"/>
              <a:buFont typeface="Montserrat"/>
              <a:buNone/>
              <a:defRPr sz="14000">
                <a:latin typeface="Montserrat"/>
                <a:ea typeface="Montserrat"/>
                <a:cs typeface="Montserrat"/>
                <a:sym typeface="Montserrat"/>
              </a:defRPr>
            </a:lvl5pPr>
            <a:lvl6pPr lvl="5" rtl="0" algn="ctr">
              <a:spcBef>
                <a:spcPts val="0"/>
              </a:spcBef>
              <a:buSzPts val="14000"/>
              <a:buFont typeface="Montserrat"/>
              <a:buNone/>
              <a:defRPr sz="14000">
                <a:latin typeface="Montserrat"/>
                <a:ea typeface="Montserrat"/>
                <a:cs typeface="Montserrat"/>
                <a:sym typeface="Montserrat"/>
              </a:defRPr>
            </a:lvl6pPr>
            <a:lvl7pPr lvl="6" rtl="0" algn="ctr">
              <a:spcBef>
                <a:spcPts val="0"/>
              </a:spcBef>
              <a:buSzPts val="14000"/>
              <a:buFont typeface="Montserrat"/>
              <a:buNone/>
              <a:defRPr sz="14000">
                <a:latin typeface="Montserrat"/>
                <a:ea typeface="Montserrat"/>
                <a:cs typeface="Montserrat"/>
                <a:sym typeface="Montserrat"/>
              </a:defRPr>
            </a:lvl7pPr>
            <a:lvl8pPr lvl="7" rtl="0" algn="ctr">
              <a:spcBef>
                <a:spcPts val="0"/>
              </a:spcBef>
              <a:buSzPts val="14000"/>
              <a:buFont typeface="Montserrat"/>
              <a:buNone/>
              <a:defRPr sz="14000">
                <a:latin typeface="Montserrat"/>
                <a:ea typeface="Montserrat"/>
                <a:cs typeface="Montserrat"/>
                <a:sym typeface="Montserrat"/>
              </a:defRPr>
            </a:lvl8pPr>
            <a:lvl9pPr lvl="8" rtl="0" algn="ctr">
              <a:spcBef>
                <a:spcPts val="0"/>
              </a:spcBef>
              <a:buSzPts val="14000"/>
              <a:buFont typeface="Montserrat"/>
              <a:buNone/>
              <a:defRPr sz="14000">
                <a:latin typeface="Montserrat"/>
                <a:ea typeface="Montserrat"/>
                <a:cs typeface="Montserrat"/>
                <a:sym typeface="Montserrat"/>
              </a:defRPr>
            </a:lvl9pPr>
          </a:lstStyle>
          <a:p/>
        </p:txBody>
      </p:sp>
      <p:sp>
        <p:nvSpPr>
          <p:cNvPr id="113" name="Shape 113"/>
          <p:cNvSpPr txBox="1"/>
          <p:nvPr>
            <p:ph idx="1" type="body"/>
          </p:nvPr>
        </p:nvSpPr>
        <p:spPr>
          <a:xfrm>
            <a:off x="311700" y="3228425"/>
            <a:ext cx="8520600" cy="1300800"/>
          </a:xfrm>
          <a:prstGeom prst="rect">
            <a:avLst/>
          </a:prstGeom>
        </p:spPr>
        <p:txBody>
          <a:bodyPr anchorCtr="0" anchor="t" bIns="91425" lIns="91425" rIns="91425" wrap="square" tIns="91425"/>
          <a:lstStyle>
            <a:lvl1pPr lvl="0" rtl="0" algn="ctr">
              <a:spcBef>
                <a:spcPts val="0"/>
              </a:spcBef>
              <a:buSzPts val="1800"/>
              <a:buChar char="●"/>
              <a:defRPr/>
            </a:lvl1pPr>
            <a:lvl2pPr lvl="1" rtl="0" algn="ctr">
              <a:spcBef>
                <a:spcPts val="0"/>
              </a:spcBef>
              <a:buSzPts val="1400"/>
              <a:buChar char="○"/>
              <a:defRPr/>
            </a:lvl2pPr>
            <a:lvl3pPr lvl="2" rtl="0" algn="ctr">
              <a:spcBef>
                <a:spcPts val="0"/>
              </a:spcBef>
              <a:buSzPts val="1400"/>
              <a:buChar char="■"/>
              <a:defRPr/>
            </a:lvl3pPr>
            <a:lvl4pPr lvl="3" rtl="0" algn="ctr">
              <a:spcBef>
                <a:spcPts val="0"/>
              </a:spcBef>
              <a:buSzPts val="1400"/>
              <a:buChar char="●"/>
              <a:defRPr/>
            </a:lvl4pPr>
            <a:lvl5pPr lvl="4" rtl="0" algn="ctr">
              <a:spcBef>
                <a:spcPts val="0"/>
              </a:spcBef>
              <a:buSzPts val="1400"/>
              <a:buChar char="○"/>
              <a:defRPr/>
            </a:lvl5pPr>
            <a:lvl6pPr lvl="5" rtl="0" algn="ctr">
              <a:spcBef>
                <a:spcPts val="0"/>
              </a:spcBef>
              <a:buSzPts val="1400"/>
              <a:buChar char="■"/>
              <a:defRPr/>
            </a:lvl6pPr>
            <a:lvl7pPr lvl="6" rtl="0" algn="ctr">
              <a:spcBef>
                <a:spcPts val="0"/>
              </a:spcBef>
              <a:buSzPts val="1400"/>
              <a:buChar char="●"/>
              <a:defRPr/>
            </a:lvl7pPr>
            <a:lvl8pPr lvl="7" rtl="0" algn="ctr">
              <a:spcBef>
                <a:spcPts val="0"/>
              </a:spcBef>
              <a:buSzPts val="1400"/>
              <a:buChar char="○"/>
              <a:defRPr/>
            </a:lvl8pPr>
            <a:lvl9pPr lvl="8" rtl="0" algn="ctr">
              <a:spcBef>
                <a:spcPts val="0"/>
              </a:spcBef>
              <a:buSzPts val="1400"/>
              <a:buChar char="■"/>
              <a:defRPr/>
            </a:lvl9pPr>
          </a:lstStyle>
          <a:p/>
        </p:txBody>
      </p:sp>
      <p:sp>
        <p:nvSpPr>
          <p:cNvPr id="114" name="Shape 114"/>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15" name="Shape 115"/>
        <p:cNvGrpSpPr/>
        <p:nvPr/>
      </p:nvGrpSpPr>
      <p:grpSpPr>
        <a:xfrm>
          <a:off x="0" y="0"/>
          <a:ext cx="0" cy="0"/>
          <a:chOff x="0" y="0"/>
          <a:chExt cx="0" cy="0"/>
        </a:xfrm>
      </p:grpSpPr>
      <p:sp>
        <p:nvSpPr>
          <p:cNvPr id="116" name="Shape 116"/>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Header and Subheader Only">
    <p:bg>
      <p:bgPr>
        <a:solidFill>
          <a:srgbClr val="FFFF00"/>
        </a:solidFill>
      </p:bgPr>
    </p:bg>
    <p:spTree>
      <p:nvGrpSpPr>
        <p:cNvPr id="117" name="Shape 117"/>
        <p:cNvGrpSpPr/>
        <p:nvPr/>
      </p:nvGrpSpPr>
      <p:grpSpPr>
        <a:xfrm>
          <a:off x="0" y="0"/>
          <a:ext cx="0" cy="0"/>
          <a:chOff x="0" y="0"/>
          <a:chExt cx="0" cy="0"/>
        </a:xfrm>
      </p:grpSpPr>
      <p:sp>
        <p:nvSpPr>
          <p:cNvPr id="118" name="Shape 118"/>
          <p:cNvSpPr txBox="1"/>
          <p:nvPr>
            <p:ph type="title"/>
          </p:nvPr>
        </p:nvSpPr>
        <p:spPr>
          <a:xfrm>
            <a:off x="457200" y="285750"/>
            <a:ext cx="6096000" cy="360900"/>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3000"/>
              <a:buNone/>
              <a:defRPr b="0" i="0" sz="2800" u="none" cap="none" strike="noStrike">
                <a:solidFill>
                  <a:schemeClr val="accent1"/>
                </a:solidFill>
                <a:latin typeface="Arial"/>
                <a:ea typeface="Arial"/>
                <a:cs typeface="Arial"/>
                <a:sym typeface="Arial"/>
              </a:defRPr>
            </a:lvl1pPr>
            <a:lvl2pPr indent="0" lvl="1" marL="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2pPr>
            <a:lvl3pPr indent="0" lvl="2" marL="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3pPr>
            <a:lvl4pPr indent="0" lvl="3" marL="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4pPr>
            <a:lvl5pPr indent="0" lvl="4" marL="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5pPr>
            <a:lvl6pPr indent="0" lvl="5" marL="45720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6pPr>
            <a:lvl7pPr indent="0" lvl="6" marL="91440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7pPr>
            <a:lvl8pPr indent="0" lvl="7" marL="137160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8pPr>
            <a:lvl9pPr indent="0" lvl="8" marL="182880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9pPr>
          </a:lstStyle>
          <a:p/>
        </p:txBody>
      </p:sp>
      <p:sp>
        <p:nvSpPr>
          <p:cNvPr id="119" name="Shape 119"/>
          <p:cNvSpPr txBox="1"/>
          <p:nvPr>
            <p:ph idx="1" type="body"/>
          </p:nvPr>
        </p:nvSpPr>
        <p:spPr>
          <a:xfrm>
            <a:off x="457200" y="646509"/>
            <a:ext cx="6096000" cy="399900"/>
          </a:xfrm>
          <a:prstGeom prst="rect">
            <a:avLst/>
          </a:prstGeom>
          <a:noFill/>
          <a:ln>
            <a:noFill/>
          </a:ln>
        </p:spPr>
        <p:txBody>
          <a:bodyPr anchorCtr="0" anchor="t" bIns="91425" lIns="91425" rIns="91425" wrap="square" tIns="91425"/>
          <a:lstStyle>
            <a:lvl1pPr indent="0" lvl="0" marL="0" marR="0" rtl="0" algn="l">
              <a:spcBef>
                <a:spcPts val="0"/>
              </a:spcBef>
              <a:spcAft>
                <a:spcPts val="0"/>
              </a:spcAft>
              <a:buClr>
                <a:srgbClr val="414343"/>
              </a:buClr>
              <a:buSzPts val="1800"/>
              <a:buFont typeface="Arial"/>
              <a:buNone/>
              <a:defRPr b="0" i="1" sz="1600" u="none" cap="none" strike="noStrike">
                <a:solidFill>
                  <a:srgbClr val="414343"/>
                </a:solidFill>
                <a:latin typeface="Arial"/>
                <a:ea typeface="Arial"/>
                <a:cs typeface="Arial"/>
                <a:sym typeface="Arial"/>
              </a:defRPr>
            </a:lvl1pPr>
            <a:lvl2pPr indent="0" lvl="1" marL="0" marR="0" rtl="0" algn="l">
              <a:spcBef>
                <a:spcPts val="0"/>
              </a:spcBef>
              <a:spcAft>
                <a:spcPts val="0"/>
              </a:spcAft>
              <a:buClr>
                <a:schemeClr val="accent6"/>
              </a:buClr>
              <a:buSzPts val="1400"/>
              <a:buFont typeface="Merriweather Sans"/>
              <a:buNone/>
              <a:defRPr b="0" i="1" sz="1600" u="none" cap="none" strike="noStrike">
                <a:solidFill>
                  <a:schemeClr val="accent6"/>
                </a:solidFill>
                <a:latin typeface="Arial"/>
                <a:ea typeface="Arial"/>
                <a:cs typeface="Arial"/>
                <a:sym typeface="Arial"/>
              </a:defRPr>
            </a:lvl2pPr>
            <a:lvl3pPr indent="0" lvl="2" marL="0" marR="0" rtl="0" algn="l">
              <a:spcBef>
                <a:spcPts val="0"/>
              </a:spcBef>
              <a:spcAft>
                <a:spcPts val="0"/>
              </a:spcAft>
              <a:buClr>
                <a:schemeClr val="accent6"/>
              </a:buClr>
              <a:buSzPts val="1400"/>
              <a:buFont typeface="Merriweather Sans"/>
              <a:buNone/>
              <a:defRPr b="0" i="1" sz="1600" u="none" cap="none" strike="noStrike">
                <a:solidFill>
                  <a:schemeClr val="accent6"/>
                </a:solidFill>
                <a:latin typeface="Arial"/>
                <a:ea typeface="Arial"/>
                <a:cs typeface="Arial"/>
                <a:sym typeface="Arial"/>
              </a:defRPr>
            </a:lvl3pPr>
            <a:lvl4pPr indent="0" lvl="3" marL="0" marR="0" rtl="0" algn="l">
              <a:spcBef>
                <a:spcPts val="0"/>
              </a:spcBef>
              <a:spcAft>
                <a:spcPts val="0"/>
              </a:spcAft>
              <a:buClr>
                <a:schemeClr val="accent6"/>
              </a:buClr>
              <a:buSzPts val="1400"/>
              <a:buFont typeface="Arial"/>
              <a:buNone/>
              <a:defRPr b="0" i="1" sz="1600" u="none" cap="none" strike="noStrike">
                <a:solidFill>
                  <a:schemeClr val="accent6"/>
                </a:solidFill>
                <a:latin typeface="Arial"/>
                <a:ea typeface="Arial"/>
                <a:cs typeface="Arial"/>
                <a:sym typeface="Arial"/>
              </a:defRPr>
            </a:lvl4pPr>
            <a:lvl5pPr indent="0" lvl="4" marL="0" marR="0" rtl="0" algn="l">
              <a:spcBef>
                <a:spcPts val="0"/>
              </a:spcBef>
              <a:spcAft>
                <a:spcPts val="0"/>
              </a:spcAft>
              <a:buClr>
                <a:schemeClr val="accent6"/>
              </a:buClr>
              <a:buSzPts val="1400"/>
              <a:buFont typeface="Arial"/>
              <a:buNone/>
              <a:defRPr b="0" i="1" sz="1600" u="none" cap="none" strike="noStrike">
                <a:solidFill>
                  <a:schemeClr val="accent6"/>
                </a:solidFill>
                <a:latin typeface="Arial"/>
                <a:ea typeface="Arial"/>
                <a:cs typeface="Arial"/>
                <a:sym typeface="Arial"/>
              </a:defRPr>
            </a:lvl5pPr>
            <a:lvl6pPr indent="-101600" lvl="5" marL="25146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0" name="Shape 120"/>
          <p:cNvSpPr txBox="1"/>
          <p:nvPr>
            <p:ph idx="11" type="ftr"/>
          </p:nvPr>
        </p:nvSpPr>
        <p:spPr>
          <a:xfrm>
            <a:off x="0" y="4972050"/>
            <a:ext cx="9144000" cy="171600"/>
          </a:xfrm>
          <a:prstGeom prst="rect">
            <a:avLst/>
          </a:prstGeom>
          <a:noFill/>
          <a:ln>
            <a:noFill/>
          </a:ln>
        </p:spPr>
        <p:txBody>
          <a:bodyPr anchorCtr="0" anchor="t" bIns="91425" lIns="91425" rIns="91425" wrap="square" tIns="91425"/>
          <a:lstStyle>
            <a:lvl1pPr indent="0" lvl="0" marL="0" marR="0" rtl="0" algn="ctr">
              <a:spcBef>
                <a:spcPts val="0"/>
              </a:spcBef>
              <a:spcAft>
                <a:spcPts val="0"/>
              </a:spcAft>
              <a:buSzPts val="1400"/>
              <a:buNone/>
              <a:defRPr sz="900">
                <a:solidFill>
                  <a:schemeClr val="lt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121" name="Shape 121"/>
          <p:cNvSpPr txBox="1"/>
          <p:nvPr>
            <p:ph idx="10" type="dt"/>
          </p:nvPr>
        </p:nvSpPr>
        <p:spPr>
          <a:xfrm>
            <a:off x="457200" y="4972050"/>
            <a:ext cx="2133600" cy="171600"/>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sz="900">
                <a:solidFill>
                  <a:srgbClr val="FFFFFF"/>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Title and Content">
    <p:spTree>
      <p:nvGrpSpPr>
        <p:cNvPr id="122" name="Shape 122"/>
        <p:cNvGrpSpPr/>
        <p:nvPr/>
      </p:nvGrpSpPr>
      <p:grpSpPr>
        <a:xfrm>
          <a:off x="0" y="0"/>
          <a:ext cx="0" cy="0"/>
          <a:chOff x="0" y="0"/>
          <a:chExt cx="0" cy="0"/>
        </a:xfrm>
      </p:grpSpPr>
      <p:sp>
        <p:nvSpPr>
          <p:cNvPr id="123" name="Shape 123"/>
          <p:cNvSpPr txBox="1"/>
          <p:nvPr>
            <p:ph type="title"/>
          </p:nvPr>
        </p:nvSpPr>
        <p:spPr>
          <a:xfrm>
            <a:off x="457200" y="285750"/>
            <a:ext cx="6019800" cy="742800"/>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1pPr>
            <a:lvl2pPr indent="0" lvl="1" marL="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2pPr>
            <a:lvl3pPr indent="0" lvl="2" marL="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3pPr>
            <a:lvl4pPr indent="0" lvl="3" marL="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4pPr>
            <a:lvl5pPr indent="0" lvl="4" marL="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5pPr>
            <a:lvl6pPr indent="0" lvl="5" marL="45720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6pPr>
            <a:lvl7pPr indent="0" lvl="6" marL="91440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7pPr>
            <a:lvl8pPr indent="0" lvl="7" marL="137160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8pPr>
            <a:lvl9pPr indent="0" lvl="8" marL="182880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9pPr>
          </a:lstStyle>
          <a:p/>
        </p:txBody>
      </p:sp>
      <p:sp>
        <p:nvSpPr>
          <p:cNvPr id="124" name="Shape 124"/>
          <p:cNvSpPr txBox="1"/>
          <p:nvPr>
            <p:ph idx="1" type="body"/>
          </p:nvPr>
        </p:nvSpPr>
        <p:spPr>
          <a:xfrm>
            <a:off x="457200" y="1103709"/>
            <a:ext cx="8229600" cy="3811200"/>
          </a:xfrm>
          <a:prstGeom prst="rect">
            <a:avLst/>
          </a:prstGeom>
          <a:noFill/>
          <a:ln>
            <a:noFill/>
          </a:ln>
        </p:spPr>
        <p:txBody>
          <a:bodyPr anchorCtr="0" anchor="t" bIns="91425" lIns="91425" rIns="91425" wrap="square" tIns="91425"/>
          <a:lstStyle>
            <a:lvl1pPr indent="-115887" lvl="0" marL="230187" marR="0" rtl="0" algn="l">
              <a:spcBef>
                <a:spcPts val="360"/>
              </a:spcBef>
              <a:spcAft>
                <a:spcPts val="0"/>
              </a:spcAft>
              <a:buClr>
                <a:srgbClr val="414343"/>
              </a:buClr>
              <a:buSzPts val="1800"/>
              <a:buFont typeface="Arial"/>
              <a:buChar char="•"/>
              <a:defRPr b="0" i="0" sz="1800" u="none" cap="none" strike="noStrike">
                <a:solidFill>
                  <a:srgbClr val="414343"/>
                </a:solidFill>
                <a:latin typeface="Arial"/>
                <a:ea typeface="Arial"/>
                <a:cs typeface="Arial"/>
                <a:sym typeface="Arial"/>
              </a:defRPr>
            </a:lvl1pPr>
            <a:lvl2pPr indent="-139700" lvl="1" marL="457200" marR="0" rtl="0" algn="l">
              <a:spcBef>
                <a:spcPts val="320"/>
              </a:spcBef>
              <a:spcAft>
                <a:spcPts val="0"/>
              </a:spcAft>
              <a:buClr>
                <a:srgbClr val="414343"/>
              </a:buClr>
              <a:buSzPts val="1600"/>
              <a:buFont typeface="Merriweather Sans"/>
              <a:buChar char="&gt;"/>
              <a:defRPr b="0" i="0" sz="1600" u="none" cap="none" strike="noStrike">
                <a:solidFill>
                  <a:srgbClr val="414343"/>
                </a:solidFill>
                <a:latin typeface="Arial"/>
                <a:ea typeface="Arial"/>
                <a:cs typeface="Arial"/>
                <a:sym typeface="Arial"/>
              </a:defRPr>
            </a:lvl2pPr>
            <a:lvl3pPr indent="-120650" lvl="2" marL="679450" marR="0" rtl="0" algn="l">
              <a:spcBef>
                <a:spcPts val="320"/>
              </a:spcBef>
              <a:spcAft>
                <a:spcPts val="0"/>
              </a:spcAft>
              <a:buClr>
                <a:srgbClr val="414343"/>
              </a:buClr>
              <a:buSzPts val="1600"/>
              <a:buFont typeface="Merriweather Sans"/>
              <a:buChar char="-"/>
              <a:defRPr b="0" i="0" sz="1600" u="none" cap="none" strike="noStrike">
                <a:solidFill>
                  <a:srgbClr val="414343"/>
                </a:solidFill>
                <a:latin typeface="Arial"/>
                <a:ea typeface="Arial"/>
                <a:cs typeface="Arial"/>
                <a:sym typeface="Arial"/>
              </a:defRPr>
            </a:lvl3pPr>
            <a:lvl4pPr indent="-139700" lvl="3" marL="914400" marR="0" rtl="0" algn="l">
              <a:spcBef>
                <a:spcPts val="320"/>
              </a:spcBef>
              <a:spcAft>
                <a:spcPts val="0"/>
              </a:spcAft>
              <a:buClr>
                <a:srgbClr val="414343"/>
              </a:buClr>
              <a:buSzPts val="1600"/>
              <a:buFont typeface="Arial"/>
              <a:buChar char="»"/>
              <a:defRPr b="0" i="0" sz="1600" u="none" cap="none" strike="noStrike">
                <a:solidFill>
                  <a:srgbClr val="414343"/>
                </a:solidFill>
                <a:latin typeface="Arial"/>
                <a:ea typeface="Arial"/>
                <a:cs typeface="Arial"/>
                <a:sym typeface="Arial"/>
              </a:defRPr>
            </a:lvl4pPr>
            <a:lvl5pPr indent="-128587" lvl="4" marL="1144587" marR="0" rtl="0" algn="l">
              <a:spcBef>
                <a:spcPts val="320"/>
              </a:spcBef>
              <a:spcAft>
                <a:spcPts val="0"/>
              </a:spcAft>
              <a:buClr>
                <a:srgbClr val="414343"/>
              </a:buClr>
              <a:buSzPts val="1600"/>
              <a:buFont typeface="Arial"/>
              <a:buChar char="•"/>
              <a:defRPr b="0" i="0" sz="1600" u="none" cap="none" strike="noStrike">
                <a:solidFill>
                  <a:srgbClr val="414343"/>
                </a:solidFill>
                <a:latin typeface="Arial"/>
                <a:ea typeface="Arial"/>
                <a:cs typeface="Arial"/>
                <a:sym typeface="Arial"/>
              </a:defRPr>
            </a:lvl5pPr>
            <a:lvl6pPr indent="-101600" lvl="5" marL="25146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5" name="Shape 125"/>
          <p:cNvSpPr txBox="1"/>
          <p:nvPr>
            <p:ph idx="11" type="ftr"/>
          </p:nvPr>
        </p:nvSpPr>
        <p:spPr>
          <a:xfrm>
            <a:off x="0" y="4972050"/>
            <a:ext cx="9144000" cy="171600"/>
          </a:xfrm>
          <a:prstGeom prst="rect">
            <a:avLst/>
          </a:prstGeom>
          <a:noFill/>
          <a:ln>
            <a:noFill/>
          </a:ln>
        </p:spPr>
        <p:txBody>
          <a:bodyPr anchorCtr="0" anchor="t" bIns="91425" lIns="91425" rIns="91425" wrap="square" tIns="91425"/>
          <a:lstStyle>
            <a:lvl1pPr indent="0" lvl="0" marL="0" marR="0" rtl="0" algn="ctr">
              <a:spcBef>
                <a:spcPts val="0"/>
              </a:spcBef>
              <a:spcAft>
                <a:spcPts val="0"/>
              </a:spcAft>
              <a:buSzPts val="1400"/>
              <a:buNone/>
              <a:defRPr sz="900">
                <a:solidFill>
                  <a:schemeClr val="lt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126" name="Shape 126"/>
          <p:cNvSpPr txBox="1"/>
          <p:nvPr>
            <p:ph idx="10" type="dt"/>
          </p:nvPr>
        </p:nvSpPr>
        <p:spPr>
          <a:xfrm>
            <a:off x="457200" y="4972050"/>
            <a:ext cx="2133600" cy="171600"/>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sz="900">
                <a:solidFill>
                  <a:srgbClr val="FFFFFF"/>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and Content">
    <p:spTree>
      <p:nvGrpSpPr>
        <p:cNvPr id="127" name="Shape 127"/>
        <p:cNvGrpSpPr/>
        <p:nvPr/>
      </p:nvGrpSpPr>
      <p:grpSpPr>
        <a:xfrm>
          <a:off x="0" y="0"/>
          <a:ext cx="0" cy="0"/>
          <a:chOff x="0" y="0"/>
          <a:chExt cx="0" cy="0"/>
        </a:xfrm>
      </p:grpSpPr>
      <p:sp>
        <p:nvSpPr>
          <p:cNvPr id="128" name="Shape 128"/>
          <p:cNvSpPr txBox="1"/>
          <p:nvPr>
            <p:ph type="title"/>
          </p:nvPr>
        </p:nvSpPr>
        <p:spPr>
          <a:xfrm>
            <a:off x="273050" y="114300"/>
            <a:ext cx="8642400" cy="857400"/>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1pPr>
            <a:lvl2pPr indent="0" lvl="1" marL="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2pPr>
            <a:lvl3pPr indent="0" lvl="2" marL="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3pPr>
            <a:lvl4pPr indent="0" lvl="3" marL="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4pPr>
            <a:lvl5pPr indent="0" lvl="4" marL="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5pPr>
            <a:lvl6pPr indent="0" lvl="5" marL="45720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6pPr>
            <a:lvl7pPr indent="0" lvl="6" marL="91440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7pPr>
            <a:lvl8pPr indent="0" lvl="7" marL="137160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8pPr>
            <a:lvl9pPr indent="0" lvl="8" marL="182880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9pPr>
          </a:lstStyle>
          <a:p/>
        </p:txBody>
      </p:sp>
      <p:sp>
        <p:nvSpPr>
          <p:cNvPr id="129" name="Shape 129"/>
          <p:cNvSpPr txBox="1"/>
          <p:nvPr>
            <p:ph idx="1" type="body"/>
          </p:nvPr>
        </p:nvSpPr>
        <p:spPr>
          <a:xfrm>
            <a:off x="273050" y="1131094"/>
            <a:ext cx="8642400" cy="3543300"/>
          </a:xfrm>
          <a:prstGeom prst="rect">
            <a:avLst/>
          </a:prstGeom>
          <a:noFill/>
          <a:ln>
            <a:noFill/>
          </a:ln>
        </p:spPr>
        <p:txBody>
          <a:bodyPr anchorCtr="0" anchor="t" bIns="91425" lIns="91425" rIns="91425" wrap="square" tIns="91425"/>
          <a:lstStyle>
            <a:lvl1pPr indent="-115887" lvl="0" marL="230187" marR="0" rtl="0" algn="l">
              <a:spcBef>
                <a:spcPts val="360"/>
              </a:spcBef>
              <a:spcAft>
                <a:spcPts val="0"/>
              </a:spcAft>
              <a:buClr>
                <a:srgbClr val="414343"/>
              </a:buClr>
              <a:buSzPts val="1800"/>
              <a:buFont typeface="Arial"/>
              <a:buChar char="•"/>
              <a:defRPr b="0" i="0" sz="1800" u="none" cap="none" strike="noStrike">
                <a:solidFill>
                  <a:srgbClr val="414343"/>
                </a:solidFill>
                <a:latin typeface="Arial"/>
                <a:ea typeface="Arial"/>
                <a:cs typeface="Arial"/>
                <a:sym typeface="Arial"/>
              </a:defRPr>
            </a:lvl1pPr>
            <a:lvl2pPr indent="-139700" lvl="1" marL="457200" marR="0" rtl="0" algn="l">
              <a:spcBef>
                <a:spcPts val="320"/>
              </a:spcBef>
              <a:spcAft>
                <a:spcPts val="0"/>
              </a:spcAft>
              <a:buClr>
                <a:srgbClr val="414343"/>
              </a:buClr>
              <a:buSzPts val="1600"/>
              <a:buFont typeface="Merriweather Sans"/>
              <a:buChar char="&gt;"/>
              <a:defRPr b="0" i="0" sz="1600" u="none" cap="none" strike="noStrike">
                <a:solidFill>
                  <a:srgbClr val="414343"/>
                </a:solidFill>
                <a:latin typeface="Arial"/>
                <a:ea typeface="Arial"/>
                <a:cs typeface="Arial"/>
                <a:sym typeface="Arial"/>
              </a:defRPr>
            </a:lvl2pPr>
            <a:lvl3pPr indent="-120650" lvl="2" marL="679450" marR="0" rtl="0" algn="l">
              <a:spcBef>
                <a:spcPts val="320"/>
              </a:spcBef>
              <a:spcAft>
                <a:spcPts val="0"/>
              </a:spcAft>
              <a:buClr>
                <a:srgbClr val="414343"/>
              </a:buClr>
              <a:buSzPts val="1600"/>
              <a:buFont typeface="Merriweather Sans"/>
              <a:buChar char="-"/>
              <a:defRPr b="0" i="0" sz="1600" u="none" cap="none" strike="noStrike">
                <a:solidFill>
                  <a:srgbClr val="414343"/>
                </a:solidFill>
                <a:latin typeface="Arial"/>
                <a:ea typeface="Arial"/>
                <a:cs typeface="Arial"/>
                <a:sym typeface="Arial"/>
              </a:defRPr>
            </a:lvl3pPr>
            <a:lvl4pPr indent="-139700" lvl="3" marL="914400" marR="0" rtl="0" algn="l">
              <a:spcBef>
                <a:spcPts val="320"/>
              </a:spcBef>
              <a:spcAft>
                <a:spcPts val="0"/>
              </a:spcAft>
              <a:buClr>
                <a:srgbClr val="414343"/>
              </a:buClr>
              <a:buSzPts val="1600"/>
              <a:buFont typeface="Arial"/>
              <a:buChar char="»"/>
              <a:defRPr b="0" i="0" sz="1600" u="none" cap="none" strike="noStrike">
                <a:solidFill>
                  <a:srgbClr val="414343"/>
                </a:solidFill>
                <a:latin typeface="Arial"/>
                <a:ea typeface="Arial"/>
                <a:cs typeface="Arial"/>
                <a:sym typeface="Arial"/>
              </a:defRPr>
            </a:lvl4pPr>
            <a:lvl5pPr indent="-128587" lvl="4" marL="1144587" marR="0" rtl="0" algn="l">
              <a:spcBef>
                <a:spcPts val="320"/>
              </a:spcBef>
              <a:spcAft>
                <a:spcPts val="0"/>
              </a:spcAft>
              <a:buClr>
                <a:srgbClr val="414343"/>
              </a:buClr>
              <a:buSzPts val="1600"/>
              <a:buFont typeface="Arial"/>
              <a:buChar char="•"/>
              <a:defRPr b="0" i="0" sz="1600" u="none" cap="none" strike="noStrike">
                <a:solidFill>
                  <a:srgbClr val="414343"/>
                </a:solidFill>
                <a:latin typeface="Arial"/>
                <a:ea typeface="Arial"/>
                <a:cs typeface="Arial"/>
                <a:sym typeface="Arial"/>
              </a:defRPr>
            </a:lvl5pPr>
            <a:lvl6pPr indent="-101600" lvl="5" marL="25146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0" name="Shape 130"/>
          <p:cNvSpPr txBox="1"/>
          <p:nvPr>
            <p:ph idx="12" type="sldNum"/>
          </p:nvPr>
        </p:nvSpPr>
        <p:spPr>
          <a:xfrm>
            <a:off x="4376738" y="4847035"/>
            <a:ext cx="2286000" cy="2001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fld id="{00000000-1234-1234-1234-123412341234}" type="slidenum">
              <a:rPr lang="en" sz="1800">
                <a:solidFill>
                  <a:schemeClr val="dk1"/>
                </a:solidFill>
                <a:latin typeface="Arial"/>
                <a:ea typeface="Arial"/>
                <a:cs typeface="Arial"/>
                <a:sym typeface="Arial"/>
              </a:rPr>
              <a:t>‹#›</a:t>
            </a:fld>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OverObj">
  <p:cSld name="Title and Text over Content">
    <p:spTree>
      <p:nvGrpSpPr>
        <p:cNvPr id="131" name="Shape 131"/>
        <p:cNvGrpSpPr/>
        <p:nvPr/>
      </p:nvGrpSpPr>
      <p:grpSpPr>
        <a:xfrm>
          <a:off x="0" y="0"/>
          <a:ext cx="0" cy="0"/>
          <a:chOff x="0" y="0"/>
          <a:chExt cx="0" cy="0"/>
        </a:xfrm>
      </p:grpSpPr>
      <p:sp>
        <p:nvSpPr>
          <p:cNvPr id="132" name="Shape 132"/>
          <p:cNvSpPr txBox="1"/>
          <p:nvPr>
            <p:ph type="title"/>
          </p:nvPr>
        </p:nvSpPr>
        <p:spPr>
          <a:xfrm>
            <a:off x="622300" y="333375"/>
            <a:ext cx="8001000" cy="828600"/>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1pPr>
            <a:lvl2pPr indent="0" lvl="1" marL="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2pPr>
            <a:lvl3pPr indent="0" lvl="2" marL="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3pPr>
            <a:lvl4pPr indent="0" lvl="3" marL="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4pPr>
            <a:lvl5pPr indent="0" lvl="4" marL="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5pPr>
            <a:lvl6pPr indent="0" lvl="5" marL="45720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6pPr>
            <a:lvl7pPr indent="0" lvl="6" marL="91440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7pPr>
            <a:lvl8pPr indent="0" lvl="7" marL="137160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8pPr>
            <a:lvl9pPr indent="0" lvl="8" marL="182880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9pPr>
          </a:lstStyle>
          <a:p/>
        </p:txBody>
      </p:sp>
      <p:sp>
        <p:nvSpPr>
          <p:cNvPr id="133" name="Shape 133"/>
          <p:cNvSpPr txBox="1"/>
          <p:nvPr>
            <p:ph idx="1" type="body"/>
          </p:nvPr>
        </p:nvSpPr>
        <p:spPr>
          <a:xfrm>
            <a:off x="571500" y="1571625"/>
            <a:ext cx="8102700" cy="1485900"/>
          </a:xfrm>
          <a:prstGeom prst="rect">
            <a:avLst/>
          </a:prstGeom>
          <a:noFill/>
          <a:ln>
            <a:noFill/>
          </a:ln>
        </p:spPr>
        <p:txBody>
          <a:bodyPr anchorCtr="0" anchor="t" bIns="91425" lIns="91425" rIns="91425" wrap="square" tIns="91425"/>
          <a:lstStyle>
            <a:lvl1pPr indent="-115887" lvl="0" marL="230187" marR="0" rtl="0" algn="l">
              <a:spcBef>
                <a:spcPts val="360"/>
              </a:spcBef>
              <a:spcAft>
                <a:spcPts val="0"/>
              </a:spcAft>
              <a:buClr>
                <a:srgbClr val="414343"/>
              </a:buClr>
              <a:buSzPts val="1800"/>
              <a:buFont typeface="Arial"/>
              <a:buChar char="•"/>
              <a:defRPr b="0" i="0" sz="1800" u="none" cap="none" strike="noStrike">
                <a:solidFill>
                  <a:srgbClr val="414343"/>
                </a:solidFill>
                <a:latin typeface="Arial"/>
                <a:ea typeface="Arial"/>
                <a:cs typeface="Arial"/>
                <a:sym typeface="Arial"/>
              </a:defRPr>
            </a:lvl1pPr>
            <a:lvl2pPr indent="-139700" lvl="1" marL="457200" marR="0" rtl="0" algn="l">
              <a:spcBef>
                <a:spcPts val="320"/>
              </a:spcBef>
              <a:spcAft>
                <a:spcPts val="0"/>
              </a:spcAft>
              <a:buClr>
                <a:srgbClr val="414343"/>
              </a:buClr>
              <a:buSzPts val="1600"/>
              <a:buFont typeface="Merriweather Sans"/>
              <a:buChar char="&gt;"/>
              <a:defRPr b="0" i="0" sz="1600" u="none" cap="none" strike="noStrike">
                <a:solidFill>
                  <a:srgbClr val="414343"/>
                </a:solidFill>
                <a:latin typeface="Arial"/>
                <a:ea typeface="Arial"/>
                <a:cs typeface="Arial"/>
                <a:sym typeface="Arial"/>
              </a:defRPr>
            </a:lvl2pPr>
            <a:lvl3pPr indent="-120650" lvl="2" marL="679450" marR="0" rtl="0" algn="l">
              <a:spcBef>
                <a:spcPts val="320"/>
              </a:spcBef>
              <a:spcAft>
                <a:spcPts val="0"/>
              </a:spcAft>
              <a:buClr>
                <a:srgbClr val="414343"/>
              </a:buClr>
              <a:buSzPts val="1600"/>
              <a:buFont typeface="Merriweather Sans"/>
              <a:buChar char="-"/>
              <a:defRPr b="0" i="0" sz="1600" u="none" cap="none" strike="noStrike">
                <a:solidFill>
                  <a:srgbClr val="414343"/>
                </a:solidFill>
                <a:latin typeface="Arial"/>
                <a:ea typeface="Arial"/>
                <a:cs typeface="Arial"/>
                <a:sym typeface="Arial"/>
              </a:defRPr>
            </a:lvl3pPr>
            <a:lvl4pPr indent="-139700" lvl="3" marL="914400" marR="0" rtl="0" algn="l">
              <a:spcBef>
                <a:spcPts val="320"/>
              </a:spcBef>
              <a:spcAft>
                <a:spcPts val="0"/>
              </a:spcAft>
              <a:buClr>
                <a:srgbClr val="414343"/>
              </a:buClr>
              <a:buSzPts val="1600"/>
              <a:buFont typeface="Arial"/>
              <a:buChar char="»"/>
              <a:defRPr b="0" i="0" sz="1600" u="none" cap="none" strike="noStrike">
                <a:solidFill>
                  <a:srgbClr val="414343"/>
                </a:solidFill>
                <a:latin typeface="Arial"/>
                <a:ea typeface="Arial"/>
                <a:cs typeface="Arial"/>
                <a:sym typeface="Arial"/>
              </a:defRPr>
            </a:lvl4pPr>
            <a:lvl5pPr indent="-128587" lvl="4" marL="1144587" marR="0" rtl="0" algn="l">
              <a:spcBef>
                <a:spcPts val="320"/>
              </a:spcBef>
              <a:spcAft>
                <a:spcPts val="0"/>
              </a:spcAft>
              <a:buClr>
                <a:srgbClr val="414343"/>
              </a:buClr>
              <a:buSzPts val="1600"/>
              <a:buFont typeface="Arial"/>
              <a:buChar char="•"/>
              <a:defRPr b="0" i="0" sz="1600" u="none" cap="none" strike="noStrike">
                <a:solidFill>
                  <a:srgbClr val="414343"/>
                </a:solidFill>
                <a:latin typeface="Arial"/>
                <a:ea typeface="Arial"/>
                <a:cs typeface="Arial"/>
                <a:sym typeface="Arial"/>
              </a:defRPr>
            </a:lvl5pPr>
            <a:lvl6pPr indent="-101600" lvl="5" marL="25146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4" name="Shape 134"/>
          <p:cNvSpPr txBox="1"/>
          <p:nvPr>
            <p:ph idx="2" type="body"/>
          </p:nvPr>
        </p:nvSpPr>
        <p:spPr>
          <a:xfrm>
            <a:off x="571500" y="3171825"/>
            <a:ext cx="8102700" cy="1485900"/>
          </a:xfrm>
          <a:prstGeom prst="rect">
            <a:avLst/>
          </a:prstGeom>
          <a:noFill/>
          <a:ln>
            <a:noFill/>
          </a:ln>
        </p:spPr>
        <p:txBody>
          <a:bodyPr anchorCtr="0" anchor="t" bIns="91425" lIns="91425" rIns="91425" wrap="square" tIns="91425"/>
          <a:lstStyle>
            <a:lvl1pPr indent="-115887" lvl="0" marL="230187" marR="0" rtl="0" algn="l">
              <a:spcBef>
                <a:spcPts val="360"/>
              </a:spcBef>
              <a:spcAft>
                <a:spcPts val="0"/>
              </a:spcAft>
              <a:buClr>
                <a:srgbClr val="414343"/>
              </a:buClr>
              <a:buSzPts val="1800"/>
              <a:buFont typeface="Arial"/>
              <a:buChar char="•"/>
              <a:defRPr b="0" i="0" sz="1800" u="none" cap="none" strike="noStrike">
                <a:solidFill>
                  <a:srgbClr val="414343"/>
                </a:solidFill>
                <a:latin typeface="Arial"/>
                <a:ea typeface="Arial"/>
                <a:cs typeface="Arial"/>
                <a:sym typeface="Arial"/>
              </a:defRPr>
            </a:lvl1pPr>
            <a:lvl2pPr indent="-139700" lvl="1" marL="457200" marR="0" rtl="0" algn="l">
              <a:spcBef>
                <a:spcPts val="320"/>
              </a:spcBef>
              <a:spcAft>
                <a:spcPts val="0"/>
              </a:spcAft>
              <a:buClr>
                <a:srgbClr val="414343"/>
              </a:buClr>
              <a:buSzPts val="1600"/>
              <a:buFont typeface="Merriweather Sans"/>
              <a:buChar char="&gt;"/>
              <a:defRPr b="0" i="0" sz="1600" u="none" cap="none" strike="noStrike">
                <a:solidFill>
                  <a:srgbClr val="414343"/>
                </a:solidFill>
                <a:latin typeface="Arial"/>
                <a:ea typeface="Arial"/>
                <a:cs typeface="Arial"/>
                <a:sym typeface="Arial"/>
              </a:defRPr>
            </a:lvl2pPr>
            <a:lvl3pPr indent="-120650" lvl="2" marL="679450" marR="0" rtl="0" algn="l">
              <a:spcBef>
                <a:spcPts val="320"/>
              </a:spcBef>
              <a:spcAft>
                <a:spcPts val="0"/>
              </a:spcAft>
              <a:buClr>
                <a:srgbClr val="414343"/>
              </a:buClr>
              <a:buSzPts val="1600"/>
              <a:buFont typeface="Merriweather Sans"/>
              <a:buChar char="-"/>
              <a:defRPr b="0" i="0" sz="1600" u="none" cap="none" strike="noStrike">
                <a:solidFill>
                  <a:srgbClr val="414343"/>
                </a:solidFill>
                <a:latin typeface="Arial"/>
                <a:ea typeface="Arial"/>
                <a:cs typeface="Arial"/>
                <a:sym typeface="Arial"/>
              </a:defRPr>
            </a:lvl3pPr>
            <a:lvl4pPr indent="-139700" lvl="3" marL="914400" marR="0" rtl="0" algn="l">
              <a:spcBef>
                <a:spcPts val="320"/>
              </a:spcBef>
              <a:spcAft>
                <a:spcPts val="0"/>
              </a:spcAft>
              <a:buClr>
                <a:srgbClr val="414343"/>
              </a:buClr>
              <a:buSzPts val="1600"/>
              <a:buFont typeface="Arial"/>
              <a:buChar char="»"/>
              <a:defRPr b="0" i="0" sz="1600" u="none" cap="none" strike="noStrike">
                <a:solidFill>
                  <a:srgbClr val="414343"/>
                </a:solidFill>
                <a:latin typeface="Arial"/>
                <a:ea typeface="Arial"/>
                <a:cs typeface="Arial"/>
                <a:sym typeface="Arial"/>
              </a:defRPr>
            </a:lvl4pPr>
            <a:lvl5pPr indent="-128587" lvl="4" marL="1144587" marR="0" rtl="0" algn="l">
              <a:spcBef>
                <a:spcPts val="320"/>
              </a:spcBef>
              <a:spcAft>
                <a:spcPts val="0"/>
              </a:spcAft>
              <a:buClr>
                <a:srgbClr val="414343"/>
              </a:buClr>
              <a:buSzPts val="1600"/>
              <a:buFont typeface="Arial"/>
              <a:buChar char="•"/>
              <a:defRPr b="0" i="0" sz="1600" u="none" cap="none" strike="noStrike">
                <a:solidFill>
                  <a:srgbClr val="414343"/>
                </a:solidFill>
                <a:latin typeface="Arial"/>
                <a:ea typeface="Arial"/>
                <a:cs typeface="Arial"/>
                <a:sym typeface="Arial"/>
              </a:defRPr>
            </a:lvl5pPr>
            <a:lvl6pPr indent="-101600" lvl="5" marL="25146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5" name="Shape 135"/>
          <p:cNvSpPr txBox="1"/>
          <p:nvPr>
            <p:ph idx="12" type="sldNum"/>
          </p:nvPr>
        </p:nvSpPr>
        <p:spPr>
          <a:xfrm>
            <a:off x="7626350" y="4802981"/>
            <a:ext cx="1320900" cy="2166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fld id="{00000000-1234-1234-1234-123412341234}" type="slidenum">
              <a:rPr lang="en" sz="1800">
                <a:solidFill>
                  <a:schemeClr val="dk1"/>
                </a:solidFill>
                <a:latin typeface="Arial"/>
                <a:ea typeface="Arial"/>
                <a:cs typeface="Arial"/>
                <a:sym typeface="Arial"/>
              </a:rPr>
              <a:t>‹#›</a:t>
            </a:fld>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_Title Only">
    <p:spTree>
      <p:nvGrpSpPr>
        <p:cNvPr id="136" name="Shape 136"/>
        <p:cNvGrpSpPr/>
        <p:nvPr/>
      </p:nvGrpSpPr>
      <p:grpSpPr>
        <a:xfrm>
          <a:off x="0" y="0"/>
          <a:ext cx="0" cy="0"/>
          <a:chOff x="0" y="0"/>
          <a:chExt cx="0" cy="0"/>
        </a:xfrm>
      </p:grpSpPr>
      <p:sp>
        <p:nvSpPr>
          <p:cNvPr id="137" name="Shape 137"/>
          <p:cNvSpPr txBox="1"/>
          <p:nvPr>
            <p:ph type="title"/>
          </p:nvPr>
        </p:nvSpPr>
        <p:spPr>
          <a:xfrm>
            <a:off x="457200" y="114300"/>
            <a:ext cx="8229600" cy="509700"/>
          </a:xfrm>
          <a:prstGeom prst="rect">
            <a:avLst/>
          </a:prstGeom>
          <a:noFill/>
          <a:ln>
            <a:noFill/>
          </a:ln>
        </p:spPr>
        <p:txBody>
          <a:bodyPr anchorCtr="0" anchor="t" bIns="91425" lIns="91425" rIns="91425" wrap="square" tIns="91425"/>
          <a:lstStyle>
            <a:lvl1pPr indent="0" lvl="0" marL="0" marR="0" rtl="0" algn="l">
              <a:spcBef>
                <a:spcPts val="0"/>
              </a:spcBef>
              <a:spcAft>
                <a:spcPts val="0"/>
              </a:spcAft>
              <a:buClr>
                <a:schemeClr val="accent4"/>
              </a:buClr>
              <a:buSzPts val="3000"/>
              <a:buFont typeface="Arial"/>
              <a:buNone/>
              <a:defRPr b="0" i="0" sz="2800" u="none" cap="none" strike="noStrike">
                <a:solidFill>
                  <a:schemeClr val="accent4"/>
                </a:solidFill>
                <a:latin typeface="Arial"/>
                <a:ea typeface="Arial"/>
                <a:cs typeface="Arial"/>
                <a:sym typeface="Arial"/>
              </a:defRPr>
            </a:lvl1pPr>
            <a:lvl2pPr indent="0" lvl="1" marL="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2pPr>
            <a:lvl3pPr indent="0" lvl="2" marL="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3pPr>
            <a:lvl4pPr indent="0" lvl="3" marL="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4pPr>
            <a:lvl5pPr indent="0" lvl="4" marL="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5pPr>
            <a:lvl6pPr indent="0" lvl="5" marL="45720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6pPr>
            <a:lvl7pPr indent="0" lvl="6" marL="91440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7pPr>
            <a:lvl8pPr indent="0" lvl="7" marL="137160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8pPr>
            <a:lvl9pPr indent="0" lvl="8" marL="1828800" marR="0" rtl="0" algn="l">
              <a:spcBef>
                <a:spcPts val="0"/>
              </a:spcBef>
              <a:spcAft>
                <a:spcPts val="0"/>
              </a:spcAft>
              <a:buSzPts val="3000"/>
              <a:buNone/>
              <a:defRPr b="0" i="0" sz="2800" u="none" cap="none" strike="noStrike">
                <a:solidFill>
                  <a:srgbClr val="006A71"/>
                </a:solidFill>
                <a:latin typeface="Arial"/>
                <a:ea typeface="Arial"/>
                <a:cs typeface="Arial"/>
                <a:sym typeface="Arial"/>
              </a:defRPr>
            </a:lvl9pPr>
          </a:lstStyle>
          <a:p/>
        </p:txBody>
      </p:sp>
      <p:sp>
        <p:nvSpPr>
          <p:cNvPr id="138" name="Shape 138"/>
          <p:cNvSpPr txBox="1"/>
          <p:nvPr>
            <p:ph idx="10" type="dt"/>
          </p:nvPr>
        </p:nvSpPr>
        <p:spPr>
          <a:xfrm>
            <a:off x="457200" y="4725162"/>
            <a:ext cx="2133600" cy="240000"/>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sz="1800">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139" name="Shape 139"/>
          <p:cNvSpPr txBox="1"/>
          <p:nvPr>
            <p:ph idx="11" type="ftr"/>
          </p:nvPr>
        </p:nvSpPr>
        <p:spPr>
          <a:xfrm>
            <a:off x="3124200" y="4725162"/>
            <a:ext cx="2895600" cy="240000"/>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sz="1800">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140" name="Shape 140"/>
          <p:cNvSpPr txBox="1"/>
          <p:nvPr>
            <p:ph idx="12" type="sldNum"/>
          </p:nvPr>
        </p:nvSpPr>
        <p:spPr>
          <a:xfrm>
            <a:off x="7010400" y="4903470"/>
            <a:ext cx="2133600" cy="2400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fld id="{00000000-1234-1234-1234-123412341234}" type="slidenum">
              <a:rPr lang="en" sz="1800">
                <a:solidFill>
                  <a:srgbClr val="FFFFFF"/>
                </a:solidFill>
                <a:latin typeface="Arial"/>
                <a:ea typeface="Arial"/>
                <a:cs typeface="Arial"/>
                <a:sym typeface="Arial"/>
              </a:rPr>
              <a:t>‹#›</a:t>
            </a:fld>
          </a:p>
        </p:txBody>
      </p:sp>
      <p:sp>
        <p:nvSpPr>
          <p:cNvPr id="141" name="Shape 141"/>
          <p:cNvSpPr txBox="1"/>
          <p:nvPr>
            <p:ph idx="1" type="body"/>
          </p:nvPr>
        </p:nvSpPr>
        <p:spPr>
          <a:xfrm>
            <a:off x="457200" y="571500"/>
            <a:ext cx="8229600" cy="285900"/>
          </a:xfrm>
          <a:prstGeom prst="rect">
            <a:avLst/>
          </a:prstGeom>
          <a:noFill/>
          <a:ln>
            <a:noFill/>
          </a:ln>
        </p:spPr>
        <p:txBody>
          <a:bodyPr anchorCtr="0" anchor="t" bIns="91425" lIns="91425" rIns="91425" wrap="square" tIns="91425"/>
          <a:lstStyle>
            <a:lvl1pPr indent="-230187" lvl="0" marL="230187" marR="0" rtl="0" algn="l">
              <a:spcBef>
                <a:spcPts val="280"/>
              </a:spcBef>
              <a:spcAft>
                <a:spcPts val="0"/>
              </a:spcAft>
              <a:buClr>
                <a:srgbClr val="414343"/>
              </a:buClr>
              <a:buSzPts val="1800"/>
              <a:buFont typeface="Arial"/>
              <a:buNone/>
              <a:defRPr b="0" i="1" sz="1400" u="none" cap="none" strike="noStrike">
                <a:solidFill>
                  <a:srgbClr val="414343"/>
                </a:solidFill>
                <a:latin typeface="Arial"/>
                <a:ea typeface="Arial"/>
                <a:cs typeface="Arial"/>
                <a:sym typeface="Arial"/>
              </a:defRPr>
            </a:lvl1pPr>
            <a:lvl2pPr indent="-139700" lvl="1" marL="457200" marR="0" rtl="0" algn="l">
              <a:spcBef>
                <a:spcPts val="320"/>
              </a:spcBef>
              <a:spcAft>
                <a:spcPts val="0"/>
              </a:spcAft>
              <a:buClr>
                <a:srgbClr val="414343"/>
              </a:buClr>
              <a:buSzPts val="1600"/>
              <a:buFont typeface="Merriweather Sans"/>
              <a:buChar char="&gt;"/>
              <a:defRPr b="0" i="0" sz="1600" u="none" cap="none" strike="noStrike">
                <a:solidFill>
                  <a:srgbClr val="414343"/>
                </a:solidFill>
                <a:latin typeface="Arial"/>
                <a:ea typeface="Arial"/>
                <a:cs typeface="Arial"/>
                <a:sym typeface="Arial"/>
              </a:defRPr>
            </a:lvl2pPr>
            <a:lvl3pPr indent="-120650" lvl="2" marL="679450" marR="0" rtl="0" algn="l">
              <a:spcBef>
                <a:spcPts val="320"/>
              </a:spcBef>
              <a:spcAft>
                <a:spcPts val="0"/>
              </a:spcAft>
              <a:buClr>
                <a:srgbClr val="414343"/>
              </a:buClr>
              <a:buSzPts val="1600"/>
              <a:buFont typeface="Merriweather Sans"/>
              <a:buChar char="-"/>
              <a:defRPr b="0" i="0" sz="1600" u="none" cap="none" strike="noStrike">
                <a:solidFill>
                  <a:srgbClr val="414343"/>
                </a:solidFill>
                <a:latin typeface="Arial"/>
                <a:ea typeface="Arial"/>
                <a:cs typeface="Arial"/>
                <a:sym typeface="Arial"/>
              </a:defRPr>
            </a:lvl3pPr>
            <a:lvl4pPr indent="-139700" lvl="3" marL="914400" marR="0" rtl="0" algn="l">
              <a:spcBef>
                <a:spcPts val="320"/>
              </a:spcBef>
              <a:spcAft>
                <a:spcPts val="0"/>
              </a:spcAft>
              <a:buClr>
                <a:srgbClr val="414343"/>
              </a:buClr>
              <a:buSzPts val="1600"/>
              <a:buFont typeface="Arial"/>
              <a:buChar char="»"/>
              <a:defRPr b="0" i="0" sz="1600" u="none" cap="none" strike="noStrike">
                <a:solidFill>
                  <a:srgbClr val="414343"/>
                </a:solidFill>
                <a:latin typeface="Arial"/>
                <a:ea typeface="Arial"/>
                <a:cs typeface="Arial"/>
                <a:sym typeface="Arial"/>
              </a:defRPr>
            </a:lvl4pPr>
            <a:lvl5pPr indent="-128587" lvl="4" marL="1144587" marR="0" rtl="0" algn="l">
              <a:spcBef>
                <a:spcPts val="320"/>
              </a:spcBef>
              <a:spcAft>
                <a:spcPts val="0"/>
              </a:spcAft>
              <a:buClr>
                <a:srgbClr val="414343"/>
              </a:buClr>
              <a:buSzPts val="1600"/>
              <a:buFont typeface="Arial"/>
              <a:buChar char="•"/>
              <a:defRPr b="0" i="0" sz="1600" u="none" cap="none" strike="noStrike">
                <a:solidFill>
                  <a:srgbClr val="414343"/>
                </a:solidFill>
                <a:latin typeface="Arial"/>
                <a:ea typeface="Arial"/>
                <a:cs typeface="Arial"/>
                <a:sym typeface="Arial"/>
              </a:defRPr>
            </a:lvl5pPr>
            <a:lvl6pPr indent="-101600" lvl="5" marL="25146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bg>
      <p:bgPr>
        <a:solidFill>
          <a:schemeClr val="dk1"/>
        </a:solidFill>
      </p:bgPr>
    </p:bg>
    <p:spTree>
      <p:nvGrpSpPr>
        <p:cNvPr id="146" name="Shape 146"/>
        <p:cNvGrpSpPr/>
        <p:nvPr/>
      </p:nvGrpSpPr>
      <p:grpSpPr>
        <a:xfrm>
          <a:off x="0" y="0"/>
          <a:ext cx="0" cy="0"/>
          <a:chOff x="0" y="0"/>
          <a:chExt cx="0" cy="0"/>
        </a:xfrm>
      </p:grpSpPr>
      <p:sp>
        <p:nvSpPr>
          <p:cNvPr id="147" name="Shape 147"/>
          <p:cNvSpPr/>
          <p:nvPr/>
        </p:nvSpPr>
        <p:spPr>
          <a:xfrm>
            <a:off x="0" y="0"/>
            <a:ext cx="9144000" cy="3429000"/>
          </a:xfrm>
          <a:prstGeom prst="rect">
            <a:avLst/>
          </a:prstGeom>
          <a:solidFill>
            <a:schemeClr val="lt1"/>
          </a:solidFill>
          <a:ln>
            <a:noFill/>
          </a:ln>
        </p:spPr>
        <p:txBody>
          <a:bodyPr anchorCtr="0" anchor="ctr" bIns="91425" lIns="91425" rIns="91425" wrap="square" tIns="91425">
            <a:noAutofit/>
          </a:bodyPr>
          <a:lstStyle/>
          <a:p>
            <a:pPr indent="0" lvl="0" marL="0">
              <a:spcBef>
                <a:spcPts val="0"/>
              </a:spcBef>
              <a:buNone/>
            </a:pPr>
            <a:r>
              <a:t/>
            </a:r>
            <a:endParaRPr/>
          </a:p>
        </p:txBody>
      </p:sp>
      <p:sp>
        <p:nvSpPr>
          <p:cNvPr id="148" name="Shape 148"/>
          <p:cNvSpPr txBox="1"/>
          <p:nvPr>
            <p:ph type="ctrTitle"/>
          </p:nvPr>
        </p:nvSpPr>
        <p:spPr>
          <a:xfrm>
            <a:off x="311700" y="392150"/>
            <a:ext cx="8520600" cy="2690400"/>
          </a:xfrm>
          <a:prstGeom prst="rect">
            <a:avLst/>
          </a:prstGeom>
        </p:spPr>
        <p:txBody>
          <a:bodyPr anchorCtr="0" anchor="ctr" bIns="91425" lIns="91425" rIns="91425" wrap="square" tIns="91425"/>
          <a:lstStyle>
            <a:lvl1pPr lvl="0" rtl="0" algn="ctr">
              <a:spcBef>
                <a:spcPts val="0"/>
              </a:spcBef>
              <a:buSzPts val="8000"/>
              <a:buNone/>
              <a:defRPr sz="8000"/>
            </a:lvl1pPr>
            <a:lvl2pPr lvl="1" rtl="0" algn="ctr">
              <a:spcBef>
                <a:spcPts val="0"/>
              </a:spcBef>
              <a:buSzPts val="8000"/>
              <a:buNone/>
              <a:defRPr sz="8000"/>
            </a:lvl2pPr>
            <a:lvl3pPr lvl="2" rtl="0" algn="ctr">
              <a:spcBef>
                <a:spcPts val="0"/>
              </a:spcBef>
              <a:buSzPts val="8000"/>
              <a:buNone/>
              <a:defRPr sz="8000"/>
            </a:lvl3pPr>
            <a:lvl4pPr lvl="3" rtl="0" algn="ctr">
              <a:spcBef>
                <a:spcPts val="0"/>
              </a:spcBef>
              <a:buSzPts val="8000"/>
              <a:buNone/>
              <a:defRPr sz="8000"/>
            </a:lvl4pPr>
            <a:lvl5pPr lvl="4" rtl="0" algn="ctr">
              <a:spcBef>
                <a:spcPts val="0"/>
              </a:spcBef>
              <a:buSzPts val="8000"/>
              <a:buNone/>
              <a:defRPr sz="8000"/>
            </a:lvl5pPr>
            <a:lvl6pPr lvl="5" rtl="0" algn="ctr">
              <a:spcBef>
                <a:spcPts val="0"/>
              </a:spcBef>
              <a:buSzPts val="8000"/>
              <a:buNone/>
              <a:defRPr sz="8000"/>
            </a:lvl6pPr>
            <a:lvl7pPr lvl="6" rtl="0" algn="ctr">
              <a:spcBef>
                <a:spcPts val="0"/>
              </a:spcBef>
              <a:buSzPts val="8000"/>
              <a:buNone/>
              <a:defRPr sz="8000"/>
            </a:lvl7pPr>
            <a:lvl8pPr lvl="7" rtl="0" algn="ctr">
              <a:spcBef>
                <a:spcPts val="0"/>
              </a:spcBef>
              <a:buSzPts val="8000"/>
              <a:buNone/>
              <a:defRPr sz="8000"/>
            </a:lvl8pPr>
            <a:lvl9pPr lvl="8" rtl="0" algn="ctr">
              <a:spcBef>
                <a:spcPts val="0"/>
              </a:spcBef>
              <a:buSzPts val="8000"/>
              <a:buNone/>
              <a:defRPr sz="8000"/>
            </a:lvl9pPr>
          </a:lstStyle>
          <a:p/>
        </p:txBody>
      </p:sp>
      <p:sp>
        <p:nvSpPr>
          <p:cNvPr id="149" name="Shape 149"/>
          <p:cNvSpPr txBox="1"/>
          <p:nvPr>
            <p:ph idx="1" type="subTitle"/>
          </p:nvPr>
        </p:nvSpPr>
        <p:spPr>
          <a:xfrm>
            <a:off x="311700" y="3890400"/>
            <a:ext cx="8520600" cy="706200"/>
          </a:xfrm>
          <a:prstGeom prst="rect">
            <a:avLst/>
          </a:prstGeom>
        </p:spPr>
        <p:txBody>
          <a:bodyPr anchorCtr="0" anchor="ctr" bIns="91425" lIns="91425" rIns="91425" wrap="square" tIns="91425"/>
          <a:lstStyle>
            <a:lvl1pPr lvl="0" rtl="0" algn="ctr">
              <a:lnSpc>
                <a:spcPct val="100000"/>
              </a:lnSpc>
              <a:spcBef>
                <a:spcPts val="0"/>
              </a:spcBef>
              <a:spcAft>
                <a:spcPts val="0"/>
              </a:spcAft>
              <a:buClr>
                <a:schemeClr val="accent1"/>
              </a:buClr>
              <a:buSzPts val="2100"/>
              <a:buNone/>
              <a:defRPr b="1" sz="2100">
                <a:solidFill>
                  <a:schemeClr val="accent1"/>
                </a:solidFill>
              </a:defRPr>
            </a:lvl1pPr>
            <a:lvl2pPr lvl="1" rtl="0" algn="ctr">
              <a:lnSpc>
                <a:spcPct val="100000"/>
              </a:lnSpc>
              <a:spcBef>
                <a:spcPts val="0"/>
              </a:spcBef>
              <a:spcAft>
                <a:spcPts val="0"/>
              </a:spcAft>
              <a:buClr>
                <a:schemeClr val="accent1"/>
              </a:buClr>
              <a:buSzPts val="2100"/>
              <a:buNone/>
              <a:defRPr b="1" sz="2100">
                <a:solidFill>
                  <a:schemeClr val="accent1"/>
                </a:solidFill>
              </a:defRPr>
            </a:lvl2pPr>
            <a:lvl3pPr lvl="2" rtl="0" algn="ctr">
              <a:lnSpc>
                <a:spcPct val="100000"/>
              </a:lnSpc>
              <a:spcBef>
                <a:spcPts val="0"/>
              </a:spcBef>
              <a:spcAft>
                <a:spcPts val="0"/>
              </a:spcAft>
              <a:buClr>
                <a:schemeClr val="accent1"/>
              </a:buClr>
              <a:buSzPts val="2100"/>
              <a:buNone/>
              <a:defRPr b="1" sz="2100">
                <a:solidFill>
                  <a:schemeClr val="accent1"/>
                </a:solidFill>
              </a:defRPr>
            </a:lvl3pPr>
            <a:lvl4pPr lvl="3" rtl="0" algn="ctr">
              <a:lnSpc>
                <a:spcPct val="100000"/>
              </a:lnSpc>
              <a:spcBef>
                <a:spcPts val="0"/>
              </a:spcBef>
              <a:spcAft>
                <a:spcPts val="0"/>
              </a:spcAft>
              <a:buClr>
                <a:schemeClr val="accent1"/>
              </a:buClr>
              <a:buSzPts val="2100"/>
              <a:buNone/>
              <a:defRPr b="1" sz="2100">
                <a:solidFill>
                  <a:schemeClr val="accent1"/>
                </a:solidFill>
              </a:defRPr>
            </a:lvl4pPr>
            <a:lvl5pPr lvl="4" rtl="0" algn="ctr">
              <a:lnSpc>
                <a:spcPct val="100000"/>
              </a:lnSpc>
              <a:spcBef>
                <a:spcPts val="0"/>
              </a:spcBef>
              <a:spcAft>
                <a:spcPts val="0"/>
              </a:spcAft>
              <a:buClr>
                <a:schemeClr val="accent1"/>
              </a:buClr>
              <a:buSzPts val="2100"/>
              <a:buNone/>
              <a:defRPr b="1" sz="2100">
                <a:solidFill>
                  <a:schemeClr val="accent1"/>
                </a:solidFill>
              </a:defRPr>
            </a:lvl5pPr>
            <a:lvl6pPr lvl="5" rtl="0" algn="ctr">
              <a:lnSpc>
                <a:spcPct val="100000"/>
              </a:lnSpc>
              <a:spcBef>
                <a:spcPts val="0"/>
              </a:spcBef>
              <a:spcAft>
                <a:spcPts val="0"/>
              </a:spcAft>
              <a:buClr>
                <a:schemeClr val="accent1"/>
              </a:buClr>
              <a:buSzPts val="2100"/>
              <a:buNone/>
              <a:defRPr b="1" sz="2100">
                <a:solidFill>
                  <a:schemeClr val="accent1"/>
                </a:solidFill>
              </a:defRPr>
            </a:lvl6pPr>
            <a:lvl7pPr lvl="6" rtl="0" algn="ctr">
              <a:lnSpc>
                <a:spcPct val="100000"/>
              </a:lnSpc>
              <a:spcBef>
                <a:spcPts val="0"/>
              </a:spcBef>
              <a:spcAft>
                <a:spcPts val="0"/>
              </a:spcAft>
              <a:buClr>
                <a:schemeClr val="accent1"/>
              </a:buClr>
              <a:buSzPts val="2100"/>
              <a:buNone/>
              <a:defRPr b="1" sz="2100">
                <a:solidFill>
                  <a:schemeClr val="accent1"/>
                </a:solidFill>
              </a:defRPr>
            </a:lvl7pPr>
            <a:lvl8pPr lvl="7" rtl="0" algn="ctr">
              <a:lnSpc>
                <a:spcPct val="100000"/>
              </a:lnSpc>
              <a:spcBef>
                <a:spcPts val="0"/>
              </a:spcBef>
              <a:spcAft>
                <a:spcPts val="0"/>
              </a:spcAft>
              <a:buClr>
                <a:schemeClr val="accent1"/>
              </a:buClr>
              <a:buSzPts val="2100"/>
              <a:buNone/>
              <a:defRPr b="1" sz="2100">
                <a:solidFill>
                  <a:schemeClr val="accent1"/>
                </a:solidFill>
              </a:defRPr>
            </a:lvl8pPr>
            <a:lvl9pPr lvl="8" rtl="0"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50" name="Shape 15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dk1"/>
        </a:solidFill>
      </p:bgPr>
    </p:bg>
    <p:spTree>
      <p:nvGrpSpPr>
        <p:cNvPr id="151" name="Shape 151"/>
        <p:cNvGrpSpPr/>
        <p:nvPr/>
      </p:nvGrpSpPr>
      <p:grpSpPr>
        <a:xfrm>
          <a:off x="0" y="0"/>
          <a:ext cx="0" cy="0"/>
          <a:chOff x="0" y="0"/>
          <a:chExt cx="0" cy="0"/>
        </a:xfrm>
      </p:grpSpPr>
      <p:sp>
        <p:nvSpPr>
          <p:cNvPr id="152" name="Shape 152"/>
          <p:cNvSpPr txBox="1"/>
          <p:nvPr>
            <p:ph type="title"/>
          </p:nvPr>
        </p:nvSpPr>
        <p:spPr>
          <a:xfrm>
            <a:off x="2802750" y="802500"/>
            <a:ext cx="3538500" cy="3538500"/>
          </a:xfrm>
          <a:prstGeom prst="rect">
            <a:avLst/>
          </a:prstGeom>
          <a:solidFill>
            <a:srgbClr val="FFFFFF"/>
          </a:solidFill>
        </p:spPr>
        <p:txBody>
          <a:bodyPr anchorCtr="0" anchor="ctr" bIns="91425" lIns="91425" rIns="91425" wrap="square" tIns="91425"/>
          <a:lstStyle>
            <a:lvl1pPr lvl="0" rtl="0" algn="ctr">
              <a:spcBef>
                <a:spcPts val="0"/>
              </a:spcBef>
              <a:buSzPts val="4800"/>
              <a:buNone/>
              <a:defRPr sz="4800"/>
            </a:lvl1pPr>
            <a:lvl2pPr lvl="1" rtl="0" algn="ctr">
              <a:spcBef>
                <a:spcPts val="0"/>
              </a:spcBef>
              <a:buSzPts val="4800"/>
              <a:buNone/>
              <a:defRPr sz="4800"/>
            </a:lvl2pPr>
            <a:lvl3pPr lvl="2" rtl="0" algn="ctr">
              <a:spcBef>
                <a:spcPts val="0"/>
              </a:spcBef>
              <a:buSzPts val="4800"/>
              <a:buNone/>
              <a:defRPr sz="4800"/>
            </a:lvl3pPr>
            <a:lvl4pPr lvl="3" rtl="0" algn="ctr">
              <a:spcBef>
                <a:spcPts val="0"/>
              </a:spcBef>
              <a:buSzPts val="4800"/>
              <a:buNone/>
              <a:defRPr sz="4800"/>
            </a:lvl4pPr>
            <a:lvl5pPr lvl="4" rtl="0" algn="ctr">
              <a:spcBef>
                <a:spcPts val="0"/>
              </a:spcBef>
              <a:buSzPts val="4800"/>
              <a:buNone/>
              <a:defRPr sz="4800"/>
            </a:lvl5pPr>
            <a:lvl6pPr lvl="5" rtl="0" algn="ctr">
              <a:spcBef>
                <a:spcPts val="0"/>
              </a:spcBef>
              <a:buSzPts val="4800"/>
              <a:buNone/>
              <a:defRPr sz="4800"/>
            </a:lvl6pPr>
            <a:lvl7pPr lvl="6" rtl="0" algn="ctr">
              <a:spcBef>
                <a:spcPts val="0"/>
              </a:spcBef>
              <a:buSzPts val="4800"/>
              <a:buNone/>
              <a:defRPr sz="4800"/>
            </a:lvl7pPr>
            <a:lvl8pPr lvl="7" rtl="0" algn="ctr">
              <a:spcBef>
                <a:spcPts val="0"/>
              </a:spcBef>
              <a:buSzPts val="4800"/>
              <a:buNone/>
              <a:defRPr sz="4800"/>
            </a:lvl8pPr>
            <a:lvl9pPr lvl="8" rtl="0" algn="ctr">
              <a:spcBef>
                <a:spcPts val="0"/>
              </a:spcBef>
              <a:buSzPts val="4800"/>
              <a:buNone/>
              <a:defRPr sz="4800"/>
            </a:lvl9pPr>
          </a:lstStyle>
          <a:p/>
        </p:txBody>
      </p:sp>
      <p:sp>
        <p:nvSpPr>
          <p:cNvPr id="153" name="Shape 15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1" name="Shape 21"/>
        <p:cNvGrpSpPr/>
        <p:nvPr/>
      </p:nvGrpSpPr>
      <p:grpSpPr>
        <a:xfrm>
          <a:off x="0" y="0"/>
          <a:ext cx="0" cy="0"/>
          <a:chOff x="0" y="0"/>
          <a:chExt cx="0" cy="0"/>
        </a:xfrm>
      </p:grpSpPr>
      <p:cxnSp>
        <p:nvCxnSpPr>
          <p:cNvPr id="22" name="Shape 22"/>
          <p:cNvCxnSpPr/>
          <p:nvPr/>
        </p:nvCxnSpPr>
        <p:spPr>
          <a:xfrm>
            <a:off x="2477724" y="415650"/>
            <a:ext cx="6244200" cy="0"/>
          </a:xfrm>
          <a:prstGeom prst="straightConnector1">
            <a:avLst/>
          </a:prstGeom>
          <a:noFill/>
          <a:ln cap="flat" cmpd="sng" w="38100">
            <a:solidFill>
              <a:schemeClr val="dk2"/>
            </a:solidFill>
            <a:prstDash val="solid"/>
            <a:round/>
            <a:headEnd len="med" w="med" type="none"/>
            <a:tailEnd len="med" w="med" type="none"/>
          </a:ln>
        </p:spPr>
      </p:cxnSp>
      <p:cxnSp>
        <p:nvCxnSpPr>
          <p:cNvPr id="23" name="Shape 23"/>
          <p:cNvCxnSpPr/>
          <p:nvPr/>
        </p:nvCxnSpPr>
        <p:spPr>
          <a:xfrm>
            <a:off x="2477724" y="4740000"/>
            <a:ext cx="6244200" cy="0"/>
          </a:xfrm>
          <a:prstGeom prst="straightConnector1">
            <a:avLst/>
          </a:prstGeom>
          <a:noFill/>
          <a:ln cap="flat" cmpd="sng" w="19050">
            <a:solidFill>
              <a:schemeClr val="dk2"/>
            </a:solidFill>
            <a:prstDash val="solid"/>
            <a:round/>
            <a:headEnd len="med" w="med" type="none"/>
            <a:tailEnd len="med" w="med" type="none"/>
          </a:ln>
        </p:spPr>
      </p:cxnSp>
      <p:cxnSp>
        <p:nvCxnSpPr>
          <p:cNvPr id="24" name="Shape 24"/>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25" name="Shape 25"/>
          <p:cNvSpPr txBox="1"/>
          <p:nvPr>
            <p:ph type="title"/>
          </p:nvPr>
        </p:nvSpPr>
        <p:spPr>
          <a:xfrm>
            <a:off x="2400250" y="575950"/>
            <a:ext cx="6321600" cy="635400"/>
          </a:xfrm>
          <a:prstGeom prst="rect">
            <a:avLst/>
          </a:prstGeom>
        </p:spPr>
        <p:txBody>
          <a:bodyPr anchorCtr="0" anchor="t" bIns="91425" lIns="91425" rIns="91425" wrap="square" tIns="91425"/>
          <a:lstStyle>
            <a:lvl1pPr lvl="0">
              <a:spcBef>
                <a:spcPts val="0"/>
              </a:spcBef>
              <a:buSzPts val="3000"/>
              <a:buNone/>
              <a:defRPr/>
            </a:lvl1pPr>
            <a:lvl2pPr lvl="1">
              <a:spcBef>
                <a:spcPts val="0"/>
              </a:spcBef>
              <a:buSzPts val="3000"/>
              <a:buNone/>
              <a:defRPr/>
            </a:lvl2pPr>
            <a:lvl3pPr lvl="2">
              <a:spcBef>
                <a:spcPts val="0"/>
              </a:spcBef>
              <a:buSzPts val="3000"/>
              <a:buNone/>
              <a:defRPr/>
            </a:lvl3pPr>
            <a:lvl4pPr lvl="3">
              <a:spcBef>
                <a:spcPts val="0"/>
              </a:spcBef>
              <a:buSzPts val="3000"/>
              <a:buNone/>
              <a:defRPr/>
            </a:lvl4pPr>
            <a:lvl5pPr lvl="4">
              <a:spcBef>
                <a:spcPts val="0"/>
              </a:spcBef>
              <a:buSzPts val="3000"/>
              <a:buNone/>
              <a:defRPr/>
            </a:lvl5pPr>
            <a:lvl6pPr lvl="5">
              <a:spcBef>
                <a:spcPts val="0"/>
              </a:spcBef>
              <a:buSzPts val="3000"/>
              <a:buNone/>
              <a:defRPr/>
            </a:lvl6pPr>
            <a:lvl7pPr lvl="6">
              <a:spcBef>
                <a:spcPts val="0"/>
              </a:spcBef>
              <a:buSzPts val="3000"/>
              <a:buNone/>
              <a:defRPr/>
            </a:lvl7pPr>
            <a:lvl8pPr lvl="7">
              <a:spcBef>
                <a:spcPts val="0"/>
              </a:spcBef>
              <a:buSzPts val="3000"/>
              <a:buNone/>
              <a:defRPr/>
            </a:lvl8pPr>
            <a:lvl9pPr lvl="8">
              <a:spcBef>
                <a:spcPts val="0"/>
              </a:spcBef>
              <a:buSzPts val="3000"/>
              <a:buNone/>
              <a:defRPr/>
            </a:lvl9pPr>
          </a:lstStyle>
          <a:p/>
        </p:txBody>
      </p:sp>
      <p:sp>
        <p:nvSpPr>
          <p:cNvPr id="26" name="Shape 26"/>
          <p:cNvSpPr txBox="1"/>
          <p:nvPr>
            <p:ph idx="1" type="body"/>
          </p:nvPr>
        </p:nvSpPr>
        <p:spPr>
          <a:xfrm>
            <a:off x="2410112" y="1595776"/>
            <a:ext cx="6321600" cy="3002400"/>
          </a:xfrm>
          <a:prstGeom prst="rect">
            <a:avLst/>
          </a:prstGeom>
        </p:spPr>
        <p:txBody>
          <a:bodyPr anchorCtr="0" anchor="t" bIns="91425" lIns="91425" rIns="91425" wrap="square" tIns="91425"/>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p:txBody>
      </p:sp>
      <p:sp>
        <p:nvSpPr>
          <p:cNvPr id="27" name="Shape 27"/>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54" name="Shape 154"/>
        <p:cNvGrpSpPr/>
        <p:nvPr/>
      </p:nvGrpSpPr>
      <p:grpSpPr>
        <a:xfrm>
          <a:off x="0" y="0"/>
          <a:ext cx="0" cy="0"/>
          <a:chOff x="0" y="0"/>
          <a:chExt cx="0" cy="0"/>
        </a:xfrm>
      </p:grpSpPr>
      <p:sp>
        <p:nvSpPr>
          <p:cNvPr id="155" name="Shape 155"/>
          <p:cNvSpPr txBox="1"/>
          <p:nvPr>
            <p:ph type="title"/>
          </p:nvPr>
        </p:nvSpPr>
        <p:spPr>
          <a:xfrm>
            <a:off x="311700" y="292850"/>
            <a:ext cx="8520600" cy="801000"/>
          </a:xfrm>
          <a:prstGeom prst="rect">
            <a:avLst/>
          </a:prstGeom>
        </p:spPr>
        <p:txBody>
          <a:bodyPr anchorCtr="0" anchor="t" bIns="91425" lIns="91425" rIns="91425" wrap="square" tIns="91425"/>
          <a:lstStyle>
            <a:lvl1pPr lvl="0" rtl="0">
              <a:spcBef>
                <a:spcPts val="0"/>
              </a:spcBef>
              <a:buSzPts val="4200"/>
              <a:buNone/>
              <a:defRPr/>
            </a:lvl1pPr>
            <a:lvl2pPr lvl="1" rtl="0">
              <a:spcBef>
                <a:spcPts val="0"/>
              </a:spcBef>
              <a:buSzPts val="4200"/>
              <a:buNone/>
              <a:defRPr/>
            </a:lvl2pPr>
            <a:lvl3pPr lvl="2" rtl="0">
              <a:spcBef>
                <a:spcPts val="0"/>
              </a:spcBef>
              <a:buSzPts val="4200"/>
              <a:buNone/>
              <a:defRPr/>
            </a:lvl3pPr>
            <a:lvl4pPr lvl="3" rtl="0">
              <a:spcBef>
                <a:spcPts val="0"/>
              </a:spcBef>
              <a:buSzPts val="4200"/>
              <a:buNone/>
              <a:defRPr/>
            </a:lvl4pPr>
            <a:lvl5pPr lvl="4" rtl="0">
              <a:spcBef>
                <a:spcPts val="0"/>
              </a:spcBef>
              <a:buSzPts val="4200"/>
              <a:buNone/>
              <a:defRPr/>
            </a:lvl5pPr>
            <a:lvl6pPr lvl="5" rtl="0">
              <a:spcBef>
                <a:spcPts val="0"/>
              </a:spcBef>
              <a:buSzPts val="4200"/>
              <a:buNone/>
              <a:defRPr/>
            </a:lvl6pPr>
            <a:lvl7pPr lvl="6" rtl="0">
              <a:spcBef>
                <a:spcPts val="0"/>
              </a:spcBef>
              <a:buSzPts val="4200"/>
              <a:buNone/>
              <a:defRPr/>
            </a:lvl7pPr>
            <a:lvl8pPr lvl="7" rtl="0">
              <a:spcBef>
                <a:spcPts val="0"/>
              </a:spcBef>
              <a:buSzPts val="4200"/>
              <a:buNone/>
              <a:defRPr/>
            </a:lvl8pPr>
            <a:lvl9pPr lvl="8" rtl="0">
              <a:spcBef>
                <a:spcPts val="0"/>
              </a:spcBef>
              <a:buSzPts val="4200"/>
              <a:buNone/>
              <a:defRPr/>
            </a:lvl9pPr>
          </a:lstStyle>
          <a:p/>
        </p:txBody>
      </p:sp>
      <p:sp>
        <p:nvSpPr>
          <p:cNvPr id="156" name="Shape 156"/>
          <p:cNvSpPr txBox="1"/>
          <p:nvPr>
            <p:ph idx="1" type="body"/>
          </p:nvPr>
        </p:nvSpPr>
        <p:spPr>
          <a:xfrm>
            <a:off x="311700" y="1228675"/>
            <a:ext cx="8520600" cy="3340200"/>
          </a:xfrm>
          <a:prstGeom prst="rect">
            <a:avLst/>
          </a:prstGeom>
        </p:spPr>
        <p:txBody>
          <a:bodyPr anchorCtr="0" anchor="t" bIns="91425" lIns="91425" rIns="91425" wrap="square" tIns="91425"/>
          <a:lstStyle>
            <a:lvl1pPr lvl="0" rtl="0">
              <a:spcBef>
                <a:spcPts val="0"/>
              </a:spcBef>
              <a:buSzPts val="1800"/>
              <a:buChar char="●"/>
              <a:defRPr/>
            </a:lvl1pPr>
            <a:lvl2pPr lvl="1" rtl="0">
              <a:spcBef>
                <a:spcPts val="0"/>
              </a:spcBef>
              <a:buSzPts val="1400"/>
              <a:buChar char="○"/>
              <a:defRPr/>
            </a:lvl2pPr>
            <a:lvl3pPr lvl="2" rtl="0">
              <a:spcBef>
                <a:spcPts val="0"/>
              </a:spcBef>
              <a:buSzPts val="1400"/>
              <a:buChar char="■"/>
              <a:defRPr/>
            </a:lvl3pPr>
            <a:lvl4pPr lvl="3" rtl="0">
              <a:spcBef>
                <a:spcPts val="0"/>
              </a:spcBef>
              <a:buSzPts val="1400"/>
              <a:buChar char="●"/>
              <a:defRPr/>
            </a:lvl4pPr>
            <a:lvl5pPr lvl="4" rtl="0">
              <a:spcBef>
                <a:spcPts val="0"/>
              </a:spcBef>
              <a:buSzPts val="1400"/>
              <a:buChar char="○"/>
              <a:defRPr/>
            </a:lvl5pPr>
            <a:lvl6pPr lvl="5" rtl="0">
              <a:spcBef>
                <a:spcPts val="0"/>
              </a:spcBef>
              <a:buSzPts val="1400"/>
              <a:buChar char="■"/>
              <a:defRPr/>
            </a:lvl6pPr>
            <a:lvl7pPr lvl="6" rtl="0">
              <a:spcBef>
                <a:spcPts val="0"/>
              </a:spcBef>
              <a:buSzPts val="1400"/>
              <a:buChar char="●"/>
              <a:defRPr/>
            </a:lvl7pPr>
            <a:lvl8pPr lvl="7" rtl="0">
              <a:spcBef>
                <a:spcPts val="0"/>
              </a:spcBef>
              <a:buSzPts val="1400"/>
              <a:buChar char="○"/>
              <a:defRPr/>
            </a:lvl8pPr>
            <a:lvl9pPr lvl="8" rtl="0">
              <a:spcBef>
                <a:spcPts val="0"/>
              </a:spcBef>
              <a:buSzPts val="1400"/>
              <a:buChar char="■"/>
              <a:defRPr/>
            </a:lvl9pPr>
          </a:lstStyle>
          <a:p/>
        </p:txBody>
      </p:sp>
      <p:sp>
        <p:nvSpPr>
          <p:cNvPr id="157" name="Shape 15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158" name="Shape 158"/>
        <p:cNvGrpSpPr/>
        <p:nvPr/>
      </p:nvGrpSpPr>
      <p:grpSpPr>
        <a:xfrm>
          <a:off x="0" y="0"/>
          <a:ext cx="0" cy="0"/>
          <a:chOff x="0" y="0"/>
          <a:chExt cx="0" cy="0"/>
        </a:xfrm>
      </p:grpSpPr>
      <p:sp>
        <p:nvSpPr>
          <p:cNvPr id="159" name="Shape 159"/>
          <p:cNvSpPr txBox="1"/>
          <p:nvPr>
            <p:ph type="title"/>
          </p:nvPr>
        </p:nvSpPr>
        <p:spPr>
          <a:xfrm>
            <a:off x="311700" y="292850"/>
            <a:ext cx="8520600" cy="801000"/>
          </a:xfrm>
          <a:prstGeom prst="rect">
            <a:avLst/>
          </a:prstGeom>
        </p:spPr>
        <p:txBody>
          <a:bodyPr anchorCtr="0" anchor="t" bIns="91425" lIns="91425" rIns="91425" wrap="square" tIns="91425"/>
          <a:lstStyle>
            <a:lvl1pPr lvl="0" rtl="0">
              <a:spcBef>
                <a:spcPts val="0"/>
              </a:spcBef>
              <a:buSzPts val="4200"/>
              <a:buNone/>
              <a:defRPr/>
            </a:lvl1pPr>
            <a:lvl2pPr lvl="1" rtl="0">
              <a:spcBef>
                <a:spcPts val="0"/>
              </a:spcBef>
              <a:buSzPts val="4200"/>
              <a:buNone/>
              <a:defRPr/>
            </a:lvl2pPr>
            <a:lvl3pPr lvl="2" rtl="0">
              <a:spcBef>
                <a:spcPts val="0"/>
              </a:spcBef>
              <a:buSzPts val="4200"/>
              <a:buNone/>
              <a:defRPr/>
            </a:lvl3pPr>
            <a:lvl4pPr lvl="3" rtl="0">
              <a:spcBef>
                <a:spcPts val="0"/>
              </a:spcBef>
              <a:buSzPts val="4200"/>
              <a:buNone/>
              <a:defRPr/>
            </a:lvl4pPr>
            <a:lvl5pPr lvl="4" rtl="0">
              <a:spcBef>
                <a:spcPts val="0"/>
              </a:spcBef>
              <a:buSzPts val="4200"/>
              <a:buNone/>
              <a:defRPr/>
            </a:lvl5pPr>
            <a:lvl6pPr lvl="5" rtl="0">
              <a:spcBef>
                <a:spcPts val="0"/>
              </a:spcBef>
              <a:buSzPts val="4200"/>
              <a:buNone/>
              <a:defRPr/>
            </a:lvl6pPr>
            <a:lvl7pPr lvl="6" rtl="0">
              <a:spcBef>
                <a:spcPts val="0"/>
              </a:spcBef>
              <a:buSzPts val="4200"/>
              <a:buNone/>
              <a:defRPr/>
            </a:lvl7pPr>
            <a:lvl8pPr lvl="7" rtl="0">
              <a:spcBef>
                <a:spcPts val="0"/>
              </a:spcBef>
              <a:buSzPts val="4200"/>
              <a:buNone/>
              <a:defRPr/>
            </a:lvl8pPr>
            <a:lvl9pPr lvl="8" rtl="0">
              <a:spcBef>
                <a:spcPts val="0"/>
              </a:spcBef>
              <a:buSzPts val="4200"/>
              <a:buNone/>
              <a:defRPr/>
            </a:lvl9pPr>
          </a:lstStyle>
          <a:p/>
        </p:txBody>
      </p:sp>
      <p:sp>
        <p:nvSpPr>
          <p:cNvPr id="160" name="Shape 160"/>
          <p:cNvSpPr txBox="1"/>
          <p:nvPr>
            <p:ph idx="1" type="body"/>
          </p:nvPr>
        </p:nvSpPr>
        <p:spPr>
          <a:xfrm>
            <a:off x="311700" y="1228675"/>
            <a:ext cx="3999900" cy="3340200"/>
          </a:xfrm>
          <a:prstGeom prst="rect">
            <a:avLst/>
          </a:prstGeom>
        </p:spPr>
        <p:txBody>
          <a:bodyPr anchorCtr="0" anchor="t" bIns="91425" lIns="91425" rIns="91425" wrap="square" tIns="91425"/>
          <a:lstStyle>
            <a:lvl1pPr lvl="0" rtl="0">
              <a:spcBef>
                <a:spcPts val="0"/>
              </a:spcBef>
              <a:buSzPts val="1400"/>
              <a:buChar char="●"/>
              <a:defRPr sz="14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p:txBody>
      </p:sp>
      <p:sp>
        <p:nvSpPr>
          <p:cNvPr id="161" name="Shape 161"/>
          <p:cNvSpPr txBox="1"/>
          <p:nvPr>
            <p:ph idx="2" type="body"/>
          </p:nvPr>
        </p:nvSpPr>
        <p:spPr>
          <a:xfrm>
            <a:off x="4832400" y="1228675"/>
            <a:ext cx="3999900" cy="3340200"/>
          </a:xfrm>
          <a:prstGeom prst="rect">
            <a:avLst/>
          </a:prstGeom>
        </p:spPr>
        <p:txBody>
          <a:bodyPr anchorCtr="0" anchor="t" bIns="91425" lIns="91425" rIns="91425" wrap="square" tIns="91425"/>
          <a:lstStyle>
            <a:lvl1pPr lvl="0" rtl="0">
              <a:spcBef>
                <a:spcPts val="0"/>
              </a:spcBef>
              <a:buSzPts val="1400"/>
              <a:buChar char="●"/>
              <a:defRPr sz="14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p:txBody>
      </p:sp>
      <p:sp>
        <p:nvSpPr>
          <p:cNvPr id="162" name="Shape 16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163" name="Shape 163"/>
        <p:cNvGrpSpPr/>
        <p:nvPr/>
      </p:nvGrpSpPr>
      <p:grpSpPr>
        <a:xfrm>
          <a:off x="0" y="0"/>
          <a:ext cx="0" cy="0"/>
          <a:chOff x="0" y="0"/>
          <a:chExt cx="0" cy="0"/>
        </a:xfrm>
      </p:grpSpPr>
      <p:sp>
        <p:nvSpPr>
          <p:cNvPr id="164" name="Shape 164"/>
          <p:cNvSpPr txBox="1"/>
          <p:nvPr>
            <p:ph type="title"/>
          </p:nvPr>
        </p:nvSpPr>
        <p:spPr>
          <a:xfrm>
            <a:off x="304800" y="309350"/>
            <a:ext cx="8537700" cy="748200"/>
          </a:xfrm>
          <a:prstGeom prst="rect">
            <a:avLst/>
          </a:prstGeom>
        </p:spPr>
        <p:txBody>
          <a:bodyPr anchorCtr="0" anchor="t" bIns="91425" lIns="91425" rIns="91425" wrap="square" tIns="91425"/>
          <a:lstStyle>
            <a:lvl1pPr lvl="0" rtl="0">
              <a:spcBef>
                <a:spcPts val="0"/>
              </a:spcBef>
              <a:buSzPts val="4000"/>
              <a:buNone/>
              <a:defRPr sz="4000"/>
            </a:lvl1pPr>
            <a:lvl2pPr lvl="1" rtl="0">
              <a:spcBef>
                <a:spcPts val="0"/>
              </a:spcBef>
              <a:buSzPts val="4000"/>
              <a:buNone/>
              <a:defRPr sz="4000"/>
            </a:lvl2pPr>
            <a:lvl3pPr lvl="2" rtl="0">
              <a:spcBef>
                <a:spcPts val="0"/>
              </a:spcBef>
              <a:buSzPts val="4000"/>
              <a:buNone/>
              <a:defRPr sz="4000"/>
            </a:lvl3pPr>
            <a:lvl4pPr lvl="3" rtl="0">
              <a:spcBef>
                <a:spcPts val="0"/>
              </a:spcBef>
              <a:buSzPts val="4000"/>
              <a:buNone/>
              <a:defRPr sz="4000"/>
            </a:lvl4pPr>
            <a:lvl5pPr lvl="4" rtl="0">
              <a:spcBef>
                <a:spcPts val="0"/>
              </a:spcBef>
              <a:buSzPts val="4000"/>
              <a:buNone/>
              <a:defRPr sz="4000"/>
            </a:lvl5pPr>
            <a:lvl6pPr lvl="5" rtl="0">
              <a:spcBef>
                <a:spcPts val="0"/>
              </a:spcBef>
              <a:buSzPts val="4000"/>
              <a:buNone/>
              <a:defRPr sz="4000"/>
            </a:lvl6pPr>
            <a:lvl7pPr lvl="6" rtl="0">
              <a:spcBef>
                <a:spcPts val="0"/>
              </a:spcBef>
              <a:buSzPts val="4000"/>
              <a:buNone/>
              <a:defRPr sz="4000"/>
            </a:lvl7pPr>
            <a:lvl8pPr lvl="7" rtl="0">
              <a:spcBef>
                <a:spcPts val="0"/>
              </a:spcBef>
              <a:buSzPts val="4000"/>
              <a:buNone/>
              <a:defRPr sz="4000"/>
            </a:lvl8pPr>
            <a:lvl9pPr lvl="8" rtl="0">
              <a:spcBef>
                <a:spcPts val="0"/>
              </a:spcBef>
              <a:buSzPts val="4000"/>
              <a:buNone/>
              <a:defRPr sz="4000"/>
            </a:lvl9pPr>
          </a:lstStyle>
          <a:p/>
        </p:txBody>
      </p:sp>
      <p:sp>
        <p:nvSpPr>
          <p:cNvPr id="165" name="Shape 16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166" name="Shape 166"/>
        <p:cNvGrpSpPr/>
        <p:nvPr/>
      </p:nvGrpSpPr>
      <p:grpSpPr>
        <a:xfrm>
          <a:off x="0" y="0"/>
          <a:ext cx="0" cy="0"/>
          <a:chOff x="0" y="0"/>
          <a:chExt cx="0" cy="0"/>
        </a:xfrm>
      </p:grpSpPr>
      <p:sp>
        <p:nvSpPr>
          <p:cNvPr id="167" name="Shape 167"/>
          <p:cNvSpPr txBox="1"/>
          <p:nvPr>
            <p:ph type="title"/>
          </p:nvPr>
        </p:nvSpPr>
        <p:spPr>
          <a:xfrm>
            <a:off x="311700" y="555600"/>
            <a:ext cx="2808000" cy="755700"/>
          </a:xfrm>
          <a:prstGeom prst="rect">
            <a:avLst/>
          </a:prstGeom>
        </p:spPr>
        <p:txBody>
          <a:bodyPr anchorCtr="0" anchor="b" bIns="91425" lIns="91425" rIns="91425" wrap="square" tIns="91425"/>
          <a:lstStyle>
            <a:lvl1pPr lvl="0" rtl="0">
              <a:spcBef>
                <a:spcPts val="0"/>
              </a:spcBef>
              <a:buSzPts val="3000"/>
              <a:buNone/>
              <a:defRPr sz="3000"/>
            </a:lvl1pPr>
            <a:lvl2pPr lvl="1" rtl="0">
              <a:spcBef>
                <a:spcPts val="0"/>
              </a:spcBef>
              <a:buSzPts val="3000"/>
              <a:buNone/>
              <a:defRPr sz="3000"/>
            </a:lvl2pPr>
            <a:lvl3pPr lvl="2" rtl="0">
              <a:spcBef>
                <a:spcPts val="0"/>
              </a:spcBef>
              <a:buSzPts val="3000"/>
              <a:buNone/>
              <a:defRPr sz="3000"/>
            </a:lvl3pPr>
            <a:lvl4pPr lvl="3" rtl="0">
              <a:spcBef>
                <a:spcPts val="0"/>
              </a:spcBef>
              <a:buSzPts val="3000"/>
              <a:buNone/>
              <a:defRPr sz="3000"/>
            </a:lvl4pPr>
            <a:lvl5pPr lvl="4" rtl="0">
              <a:spcBef>
                <a:spcPts val="0"/>
              </a:spcBef>
              <a:buSzPts val="3000"/>
              <a:buNone/>
              <a:defRPr sz="3000"/>
            </a:lvl5pPr>
            <a:lvl6pPr lvl="5" rtl="0">
              <a:spcBef>
                <a:spcPts val="0"/>
              </a:spcBef>
              <a:buSzPts val="3000"/>
              <a:buNone/>
              <a:defRPr sz="3000"/>
            </a:lvl6pPr>
            <a:lvl7pPr lvl="6" rtl="0">
              <a:spcBef>
                <a:spcPts val="0"/>
              </a:spcBef>
              <a:buSzPts val="3000"/>
              <a:buNone/>
              <a:defRPr sz="3000"/>
            </a:lvl7pPr>
            <a:lvl8pPr lvl="7" rtl="0">
              <a:spcBef>
                <a:spcPts val="0"/>
              </a:spcBef>
              <a:buSzPts val="3000"/>
              <a:buNone/>
              <a:defRPr sz="3000"/>
            </a:lvl8pPr>
            <a:lvl9pPr lvl="8" rtl="0">
              <a:spcBef>
                <a:spcPts val="0"/>
              </a:spcBef>
              <a:buSzPts val="3000"/>
              <a:buNone/>
              <a:defRPr sz="3000"/>
            </a:lvl9pPr>
          </a:lstStyle>
          <a:p/>
        </p:txBody>
      </p:sp>
      <p:sp>
        <p:nvSpPr>
          <p:cNvPr id="168" name="Shape 168"/>
          <p:cNvSpPr txBox="1"/>
          <p:nvPr>
            <p:ph idx="1" type="body"/>
          </p:nvPr>
        </p:nvSpPr>
        <p:spPr>
          <a:xfrm>
            <a:off x="311700" y="1389600"/>
            <a:ext cx="2808000" cy="3179400"/>
          </a:xfrm>
          <a:prstGeom prst="rect">
            <a:avLst/>
          </a:prstGeom>
        </p:spPr>
        <p:txBody>
          <a:bodyPr anchorCtr="0" anchor="t" bIns="91425" lIns="91425" rIns="91425" wrap="square" tIns="91425"/>
          <a:lstStyle>
            <a:lvl1pPr lvl="0" rtl="0">
              <a:spcBef>
                <a:spcPts val="0"/>
              </a:spcBef>
              <a:buSzPts val="1200"/>
              <a:buChar char="●"/>
              <a:defRPr sz="12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p:txBody>
      </p:sp>
      <p:sp>
        <p:nvSpPr>
          <p:cNvPr id="169" name="Shape 16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accent4"/>
        </a:solidFill>
      </p:bgPr>
    </p:bg>
    <p:spTree>
      <p:nvGrpSpPr>
        <p:cNvPr id="170" name="Shape 170"/>
        <p:cNvGrpSpPr/>
        <p:nvPr/>
      </p:nvGrpSpPr>
      <p:grpSpPr>
        <a:xfrm>
          <a:off x="0" y="0"/>
          <a:ext cx="0" cy="0"/>
          <a:chOff x="0" y="0"/>
          <a:chExt cx="0" cy="0"/>
        </a:xfrm>
      </p:grpSpPr>
      <p:sp>
        <p:nvSpPr>
          <p:cNvPr id="171" name="Shape 171"/>
          <p:cNvSpPr txBox="1"/>
          <p:nvPr>
            <p:ph type="title"/>
          </p:nvPr>
        </p:nvSpPr>
        <p:spPr>
          <a:xfrm>
            <a:off x="490250" y="526350"/>
            <a:ext cx="5618700" cy="4090800"/>
          </a:xfrm>
          <a:prstGeom prst="rect">
            <a:avLst/>
          </a:prstGeom>
        </p:spPr>
        <p:txBody>
          <a:bodyPr anchorCtr="0" anchor="ctr" bIns="91425" lIns="91425" rIns="91425" wrap="square" tIns="91425"/>
          <a:lstStyle>
            <a:lvl1pPr lvl="0" rtl="0">
              <a:spcBef>
                <a:spcPts val="0"/>
              </a:spcBef>
              <a:buClr>
                <a:schemeClr val="lt1"/>
              </a:buClr>
              <a:buSzPts val="6000"/>
              <a:buNone/>
              <a:defRPr sz="6000">
                <a:solidFill>
                  <a:schemeClr val="lt1"/>
                </a:solidFill>
              </a:defRPr>
            </a:lvl1pPr>
            <a:lvl2pPr lvl="1" rtl="0">
              <a:spcBef>
                <a:spcPts val="0"/>
              </a:spcBef>
              <a:buClr>
                <a:schemeClr val="lt1"/>
              </a:buClr>
              <a:buSzPts val="6000"/>
              <a:buNone/>
              <a:defRPr sz="6000">
                <a:solidFill>
                  <a:schemeClr val="lt1"/>
                </a:solidFill>
              </a:defRPr>
            </a:lvl2pPr>
            <a:lvl3pPr lvl="2" rtl="0">
              <a:spcBef>
                <a:spcPts val="0"/>
              </a:spcBef>
              <a:buClr>
                <a:schemeClr val="lt1"/>
              </a:buClr>
              <a:buSzPts val="6000"/>
              <a:buNone/>
              <a:defRPr sz="6000">
                <a:solidFill>
                  <a:schemeClr val="lt1"/>
                </a:solidFill>
              </a:defRPr>
            </a:lvl3pPr>
            <a:lvl4pPr lvl="3" rtl="0">
              <a:spcBef>
                <a:spcPts val="0"/>
              </a:spcBef>
              <a:buClr>
                <a:schemeClr val="lt1"/>
              </a:buClr>
              <a:buSzPts val="6000"/>
              <a:buNone/>
              <a:defRPr sz="6000">
                <a:solidFill>
                  <a:schemeClr val="lt1"/>
                </a:solidFill>
              </a:defRPr>
            </a:lvl4pPr>
            <a:lvl5pPr lvl="4" rtl="0">
              <a:spcBef>
                <a:spcPts val="0"/>
              </a:spcBef>
              <a:buClr>
                <a:schemeClr val="lt1"/>
              </a:buClr>
              <a:buSzPts val="6000"/>
              <a:buNone/>
              <a:defRPr sz="6000">
                <a:solidFill>
                  <a:schemeClr val="lt1"/>
                </a:solidFill>
              </a:defRPr>
            </a:lvl5pPr>
            <a:lvl6pPr lvl="5" rtl="0">
              <a:spcBef>
                <a:spcPts val="0"/>
              </a:spcBef>
              <a:buClr>
                <a:schemeClr val="lt1"/>
              </a:buClr>
              <a:buSzPts val="6000"/>
              <a:buNone/>
              <a:defRPr sz="6000">
                <a:solidFill>
                  <a:schemeClr val="lt1"/>
                </a:solidFill>
              </a:defRPr>
            </a:lvl6pPr>
            <a:lvl7pPr lvl="6" rtl="0">
              <a:spcBef>
                <a:spcPts val="0"/>
              </a:spcBef>
              <a:buClr>
                <a:schemeClr val="lt1"/>
              </a:buClr>
              <a:buSzPts val="6000"/>
              <a:buNone/>
              <a:defRPr sz="6000">
                <a:solidFill>
                  <a:schemeClr val="lt1"/>
                </a:solidFill>
              </a:defRPr>
            </a:lvl7pPr>
            <a:lvl8pPr lvl="7" rtl="0">
              <a:spcBef>
                <a:spcPts val="0"/>
              </a:spcBef>
              <a:buClr>
                <a:schemeClr val="lt1"/>
              </a:buClr>
              <a:buSzPts val="6000"/>
              <a:buNone/>
              <a:defRPr sz="6000">
                <a:solidFill>
                  <a:schemeClr val="lt1"/>
                </a:solidFill>
              </a:defRPr>
            </a:lvl8pPr>
            <a:lvl9pPr lvl="8" rtl="0">
              <a:spcBef>
                <a:spcPts val="0"/>
              </a:spcBef>
              <a:buClr>
                <a:schemeClr val="lt1"/>
              </a:buClr>
              <a:buSzPts val="6000"/>
              <a:buNone/>
              <a:defRPr sz="6000">
                <a:solidFill>
                  <a:schemeClr val="lt1"/>
                </a:solidFill>
              </a:defRPr>
            </a:lvl9pPr>
          </a:lstStyle>
          <a:p/>
        </p:txBody>
      </p:sp>
      <p:sp>
        <p:nvSpPr>
          <p:cNvPr id="172" name="Shape 17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173" name="Shape 173"/>
        <p:cNvGrpSpPr/>
        <p:nvPr/>
      </p:nvGrpSpPr>
      <p:grpSpPr>
        <a:xfrm>
          <a:off x="0" y="0"/>
          <a:ext cx="0" cy="0"/>
          <a:chOff x="0" y="0"/>
          <a:chExt cx="0" cy="0"/>
        </a:xfrm>
      </p:grpSpPr>
      <p:sp>
        <p:nvSpPr>
          <p:cNvPr id="174" name="Shape 174"/>
          <p:cNvSpPr/>
          <p:nvPr/>
        </p:nvSpPr>
        <p:spPr>
          <a:xfrm>
            <a:off x="4572000" y="-25"/>
            <a:ext cx="4572000" cy="51435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cxnSp>
        <p:nvCxnSpPr>
          <p:cNvPr id="175" name="Shape 175"/>
          <p:cNvCxnSpPr/>
          <p:nvPr/>
        </p:nvCxnSpPr>
        <p:spPr>
          <a:xfrm>
            <a:off x="5029675" y="4495500"/>
            <a:ext cx="468300" cy="0"/>
          </a:xfrm>
          <a:prstGeom prst="straightConnector1">
            <a:avLst/>
          </a:prstGeom>
          <a:noFill/>
          <a:ln cap="flat" cmpd="sng" w="28575">
            <a:solidFill>
              <a:schemeClr val="lt1"/>
            </a:solidFill>
            <a:prstDash val="solid"/>
            <a:round/>
            <a:headEnd len="med" w="med" type="none"/>
            <a:tailEnd len="med" w="med" type="none"/>
          </a:ln>
        </p:spPr>
      </p:cxnSp>
      <p:sp>
        <p:nvSpPr>
          <p:cNvPr id="176" name="Shape 176"/>
          <p:cNvSpPr txBox="1"/>
          <p:nvPr>
            <p:ph type="title"/>
          </p:nvPr>
        </p:nvSpPr>
        <p:spPr>
          <a:xfrm>
            <a:off x="265500" y="1081400"/>
            <a:ext cx="4045200" cy="1710300"/>
          </a:xfrm>
          <a:prstGeom prst="rect">
            <a:avLst/>
          </a:prstGeom>
        </p:spPr>
        <p:txBody>
          <a:bodyPr anchorCtr="0" anchor="b" bIns="91425" lIns="91425" rIns="91425" wrap="square" tIns="91425"/>
          <a:lstStyle>
            <a:lvl1pPr lvl="0" rtl="0" algn="ctr">
              <a:spcBef>
                <a:spcPts val="0"/>
              </a:spcBef>
              <a:buSzPts val="5400"/>
              <a:buNone/>
              <a:defRPr sz="5400"/>
            </a:lvl1pPr>
            <a:lvl2pPr lvl="1" rtl="0" algn="ctr">
              <a:spcBef>
                <a:spcPts val="0"/>
              </a:spcBef>
              <a:buSzPts val="5400"/>
              <a:buNone/>
              <a:defRPr sz="5400"/>
            </a:lvl2pPr>
            <a:lvl3pPr lvl="2" rtl="0" algn="ctr">
              <a:spcBef>
                <a:spcPts val="0"/>
              </a:spcBef>
              <a:buSzPts val="5400"/>
              <a:buNone/>
              <a:defRPr sz="5400"/>
            </a:lvl3pPr>
            <a:lvl4pPr lvl="3" rtl="0" algn="ctr">
              <a:spcBef>
                <a:spcPts val="0"/>
              </a:spcBef>
              <a:buSzPts val="5400"/>
              <a:buNone/>
              <a:defRPr sz="5400"/>
            </a:lvl4pPr>
            <a:lvl5pPr lvl="4" rtl="0" algn="ctr">
              <a:spcBef>
                <a:spcPts val="0"/>
              </a:spcBef>
              <a:buSzPts val="5400"/>
              <a:buNone/>
              <a:defRPr sz="5400"/>
            </a:lvl5pPr>
            <a:lvl6pPr lvl="5" rtl="0" algn="ctr">
              <a:spcBef>
                <a:spcPts val="0"/>
              </a:spcBef>
              <a:buSzPts val="5400"/>
              <a:buNone/>
              <a:defRPr sz="5400"/>
            </a:lvl6pPr>
            <a:lvl7pPr lvl="6" rtl="0" algn="ctr">
              <a:spcBef>
                <a:spcPts val="0"/>
              </a:spcBef>
              <a:buSzPts val="5400"/>
              <a:buNone/>
              <a:defRPr sz="5400"/>
            </a:lvl7pPr>
            <a:lvl8pPr lvl="7" rtl="0" algn="ctr">
              <a:spcBef>
                <a:spcPts val="0"/>
              </a:spcBef>
              <a:buSzPts val="5400"/>
              <a:buNone/>
              <a:defRPr sz="5400"/>
            </a:lvl8pPr>
            <a:lvl9pPr lvl="8" rtl="0" algn="ctr">
              <a:spcBef>
                <a:spcPts val="0"/>
              </a:spcBef>
              <a:buSzPts val="5400"/>
              <a:buNone/>
              <a:defRPr sz="5400"/>
            </a:lvl9pPr>
          </a:lstStyle>
          <a:p/>
        </p:txBody>
      </p:sp>
      <p:sp>
        <p:nvSpPr>
          <p:cNvPr id="177" name="Shape 177"/>
          <p:cNvSpPr txBox="1"/>
          <p:nvPr>
            <p:ph idx="1" type="subTitle"/>
          </p:nvPr>
        </p:nvSpPr>
        <p:spPr>
          <a:xfrm>
            <a:off x="265500" y="2845223"/>
            <a:ext cx="4045200" cy="1345500"/>
          </a:xfrm>
          <a:prstGeom prst="rect">
            <a:avLst/>
          </a:prstGeom>
        </p:spPr>
        <p:txBody>
          <a:bodyPr anchorCtr="0" anchor="t" bIns="91425" lIns="91425" rIns="91425" wrap="square" tIns="91425"/>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78" name="Shape 178"/>
          <p:cNvSpPr txBox="1"/>
          <p:nvPr>
            <p:ph idx="2" type="body"/>
          </p:nvPr>
        </p:nvSpPr>
        <p:spPr>
          <a:xfrm>
            <a:off x="4939500" y="724200"/>
            <a:ext cx="3837000" cy="3695100"/>
          </a:xfrm>
          <a:prstGeom prst="rect">
            <a:avLst/>
          </a:prstGeom>
        </p:spPr>
        <p:txBody>
          <a:bodyPr anchorCtr="0" anchor="ctr" bIns="91425" lIns="91425" rIns="91425" wrap="square" tIns="91425"/>
          <a:lstStyle>
            <a:lvl1pPr lvl="0" rtl="0">
              <a:spcBef>
                <a:spcPts val="0"/>
              </a:spcBef>
              <a:buClr>
                <a:schemeClr val="accent1"/>
              </a:buClr>
              <a:buSzPts val="1800"/>
              <a:buChar char="●"/>
              <a:defRPr>
                <a:solidFill>
                  <a:schemeClr val="accent1"/>
                </a:solidFill>
              </a:defRPr>
            </a:lvl1pPr>
            <a:lvl2pPr lvl="1" rtl="0">
              <a:spcBef>
                <a:spcPts val="0"/>
              </a:spcBef>
              <a:buClr>
                <a:schemeClr val="accent1"/>
              </a:buClr>
              <a:buSzPts val="1400"/>
              <a:buChar char="○"/>
              <a:defRPr>
                <a:solidFill>
                  <a:schemeClr val="accent1"/>
                </a:solidFill>
              </a:defRPr>
            </a:lvl2pPr>
            <a:lvl3pPr lvl="2" rtl="0">
              <a:spcBef>
                <a:spcPts val="0"/>
              </a:spcBef>
              <a:buClr>
                <a:schemeClr val="accent1"/>
              </a:buClr>
              <a:buSzPts val="1400"/>
              <a:buChar char="■"/>
              <a:defRPr>
                <a:solidFill>
                  <a:schemeClr val="accent1"/>
                </a:solidFill>
              </a:defRPr>
            </a:lvl3pPr>
            <a:lvl4pPr lvl="3" rtl="0">
              <a:spcBef>
                <a:spcPts val="0"/>
              </a:spcBef>
              <a:buClr>
                <a:schemeClr val="accent1"/>
              </a:buClr>
              <a:buSzPts val="1400"/>
              <a:buChar char="●"/>
              <a:defRPr>
                <a:solidFill>
                  <a:schemeClr val="accent1"/>
                </a:solidFill>
              </a:defRPr>
            </a:lvl4pPr>
            <a:lvl5pPr lvl="4" rtl="0">
              <a:spcBef>
                <a:spcPts val="0"/>
              </a:spcBef>
              <a:buClr>
                <a:schemeClr val="accent1"/>
              </a:buClr>
              <a:buSzPts val="1400"/>
              <a:buChar char="○"/>
              <a:defRPr>
                <a:solidFill>
                  <a:schemeClr val="accent1"/>
                </a:solidFill>
              </a:defRPr>
            </a:lvl5pPr>
            <a:lvl6pPr lvl="5" rtl="0">
              <a:spcBef>
                <a:spcPts val="0"/>
              </a:spcBef>
              <a:buClr>
                <a:schemeClr val="accent1"/>
              </a:buClr>
              <a:buSzPts val="1400"/>
              <a:buChar char="■"/>
              <a:defRPr>
                <a:solidFill>
                  <a:schemeClr val="accent1"/>
                </a:solidFill>
              </a:defRPr>
            </a:lvl6pPr>
            <a:lvl7pPr lvl="6" rtl="0">
              <a:spcBef>
                <a:spcPts val="0"/>
              </a:spcBef>
              <a:buClr>
                <a:schemeClr val="accent1"/>
              </a:buClr>
              <a:buSzPts val="1400"/>
              <a:buChar char="●"/>
              <a:defRPr>
                <a:solidFill>
                  <a:schemeClr val="accent1"/>
                </a:solidFill>
              </a:defRPr>
            </a:lvl7pPr>
            <a:lvl8pPr lvl="7" rtl="0">
              <a:spcBef>
                <a:spcPts val="0"/>
              </a:spcBef>
              <a:buClr>
                <a:schemeClr val="accent1"/>
              </a:buClr>
              <a:buSzPts val="1400"/>
              <a:buChar char="○"/>
              <a:defRPr>
                <a:solidFill>
                  <a:schemeClr val="accent1"/>
                </a:solidFill>
              </a:defRPr>
            </a:lvl8pPr>
            <a:lvl9pPr lvl="8" rtl="0">
              <a:spcBef>
                <a:spcPts val="0"/>
              </a:spcBef>
              <a:buClr>
                <a:schemeClr val="accent1"/>
              </a:buClr>
              <a:buSzPts val="1400"/>
              <a:buChar char="■"/>
              <a:defRPr>
                <a:solidFill>
                  <a:schemeClr val="accent1"/>
                </a:solidFill>
              </a:defRPr>
            </a:lvl9pPr>
          </a:lstStyle>
          <a:p/>
        </p:txBody>
      </p:sp>
      <p:sp>
        <p:nvSpPr>
          <p:cNvPr id="179" name="Shape 17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180" name="Shape 180"/>
        <p:cNvGrpSpPr/>
        <p:nvPr/>
      </p:nvGrpSpPr>
      <p:grpSpPr>
        <a:xfrm>
          <a:off x="0" y="0"/>
          <a:ext cx="0" cy="0"/>
          <a:chOff x="0" y="0"/>
          <a:chExt cx="0" cy="0"/>
        </a:xfrm>
      </p:grpSpPr>
      <p:sp>
        <p:nvSpPr>
          <p:cNvPr id="181" name="Shape 181"/>
          <p:cNvSpPr txBox="1"/>
          <p:nvPr>
            <p:ph idx="1" type="body"/>
          </p:nvPr>
        </p:nvSpPr>
        <p:spPr>
          <a:xfrm>
            <a:off x="319500" y="4230575"/>
            <a:ext cx="5998800" cy="598800"/>
          </a:xfrm>
          <a:prstGeom prst="rect">
            <a:avLst/>
          </a:prstGeom>
        </p:spPr>
        <p:txBody>
          <a:bodyPr anchorCtr="0" anchor="ctr" bIns="91425" lIns="91425" rIns="91425" wrap="square" tIns="91425"/>
          <a:lstStyle>
            <a:lvl1pPr lvl="0" rtl="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182" name="Shape 18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183" name="Shape 183"/>
        <p:cNvGrpSpPr/>
        <p:nvPr/>
      </p:nvGrpSpPr>
      <p:grpSpPr>
        <a:xfrm>
          <a:off x="0" y="0"/>
          <a:ext cx="0" cy="0"/>
          <a:chOff x="0" y="0"/>
          <a:chExt cx="0" cy="0"/>
        </a:xfrm>
      </p:grpSpPr>
      <p:sp>
        <p:nvSpPr>
          <p:cNvPr id="184" name="Shape 184"/>
          <p:cNvSpPr txBox="1"/>
          <p:nvPr>
            <p:ph type="title"/>
          </p:nvPr>
        </p:nvSpPr>
        <p:spPr>
          <a:xfrm>
            <a:off x="311700" y="1240275"/>
            <a:ext cx="8520600" cy="1981800"/>
          </a:xfrm>
          <a:prstGeom prst="rect">
            <a:avLst/>
          </a:prstGeom>
        </p:spPr>
        <p:txBody>
          <a:bodyPr anchorCtr="0" anchor="b" bIns="91425" lIns="91425" rIns="91425" wrap="square" tIns="91425"/>
          <a:lstStyle>
            <a:lvl1pPr lvl="0" rtl="0" algn="ctr">
              <a:spcBef>
                <a:spcPts val="0"/>
              </a:spcBef>
              <a:buClr>
                <a:schemeClr val="lt1"/>
              </a:buClr>
              <a:buSzPts val="12000"/>
              <a:buNone/>
              <a:defRPr sz="12000">
                <a:solidFill>
                  <a:schemeClr val="lt1"/>
                </a:solidFill>
              </a:defRPr>
            </a:lvl1pPr>
            <a:lvl2pPr lvl="1" rtl="0" algn="ctr">
              <a:spcBef>
                <a:spcPts val="0"/>
              </a:spcBef>
              <a:buClr>
                <a:schemeClr val="lt1"/>
              </a:buClr>
              <a:buSzPts val="12000"/>
              <a:buNone/>
              <a:defRPr sz="12000">
                <a:solidFill>
                  <a:schemeClr val="lt1"/>
                </a:solidFill>
              </a:defRPr>
            </a:lvl2pPr>
            <a:lvl3pPr lvl="2" rtl="0" algn="ctr">
              <a:spcBef>
                <a:spcPts val="0"/>
              </a:spcBef>
              <a:buClr>
                <a:schemeClr val="lt1"/>
              </a:buClr>
              <a:buSzPts val="12000"/>
              <a:buNone/>
              <a:defRPr sz="12000">
                <a:solidFill>
                  <a:schemeClr val="lt1"/>
                </a:solidFill>
              </a:defRPr>
            </a:lvl3pPr>
            <a:lvl4pPr lvl="3" rtl="0" algn="ctr">
              <a:spcBef>
                <a:spcPts val="0"/>
              </a:spcBef>
              <a:buClr>
                <a:schemeClr val="lt1"/>
              </a:buClr>
              <a:buSzPts val="12000"/>
              <a:buNone/>
              <a:defRPr sz="12000">
                <a:solidFill>
                  <a:schemeClr val="lt1"/>
                </a:solidFill>
              </a:defRPr>
            </a:lvl4pPr>
            <a:lvl5pPr lvl="4" rtl="0" algn="ctr">
              <a:spcBef>
                <a:spcPts val="0"/>
              </a:spcBef>
              <a:buClr>
                <a:schemeClr val="lt1"/>
              </a:buClr>
              <a:buSzPts val="12000"/>
              <a:buNone/>
              <a:defRPr sz="12000">
                <a:solidFill>
                  <a:schemeClr val="lt1"/>
                </a:solidFill>
              </a:defRPr>
            </a:lvl5pPr>
            <a:lvl6pPr lvl="5" rtl="0" algn="ctr">
              <a:spcBef>
                <a:spcPts val="0"/>
              </a:spcBef>
              <a:buClr>
                <a:schemeClr val="lt1"/>
              </a:buClr>
              <a:buSzPts val="12000"/>
              <a:buNone/>
              <a:defRPr sz="12000">
                <a:solidFill>
                  <a:schemeClr val="lt1"/>
                </a:solidFill>
              </a:defRPr>
            </a:lvl6pPr>
            <a:lvl7pPr lvl="6" rtl="0" algn="ctr">
              <a:spcBef>
                <a:spcPts val="0"/>
              </a:spcBef>
              <a:buClr>
                <a:schemeClr val="lt1"/>
              </a:buClr>
              <a:buSzPts val="12000"/>
              <a:buNone/>
              <a:defRPr sz="12000">
                <a:solidFill>
                  <a:schemeClr val="lt1"/>
                </a:solidFill>
              </a:defRPr>
            </a:lvl7pPr>
            <a:lvl8pPr lvl="7" rtl="0" algn="ctr">
              <a:spcBef>
                <a:spcPts val="0"/>
              </a:spcBef>
              <a:buClr>
                <a:schemeClr val="lt1"/>
              </a:buClr>
              <a:buSzPts val="12000"/>
              <a:buNone/>
              <a:defRPr sz="12000">
                <a:solidFill>
                  <a:schemeClr val="lt1"/>
                </a:solidFill>
              </a:defRPr>
            </a:lvl8pPr>
            <a:lvl9pPr lvl="8" rtl="0" algn="ctr">
              <a:spcBef>
                <a:spcPts val="0"/>
              </a:spcBef>
              <a:buClr>
                <a:schemeClr val="lt1"/>
              </a:buClr>
              <a:buSzPts val="12000"/>
              <a:buNone/>
              <a:defRPr sz="12000">
                <a:solidFill>
                  <a:schemeClr val="lt1"/>
                </a:solidFill>
              </a:defRPr>
            </a:lvl9pPr>
          </a:lstStyle>
          <a:p/>
        </p:txBody>
      </p:sp>
      <p:sp>
        <p:nvSpPr>
          <p:cNvPr id="185" name="Shape 185"/>
          <p:cNvSpPr txBox="1"/>
          <p:nvPr>
            <p:ph idx="1" type="body"/>
          </p:nvPr>
        </p:nvSpPr>
        <p:spPr>
          <a:xfrm>
            <a:off x="311700" y="3304625"/>
            <a:ext cx="8520600" cy="1300800"/>
          </a:xfrm>
          <a:prstGeom prst="rect">
            <a:avLst/>
          </a:prstGeom>
        </p:spPr>
        <p:txBody>
          <a:bodyPr anchorCtr="0" anchor="t" bIns="91425" lIns="91425" rIns="91425" wrap="square" tIns="91425"/>
          <a:lstStyle>
            <a:lvl1pPr lvl="0" rtl="0" algn="ctr">
              <a:spcBef>
                <a:spcPts val="0"/>
              </a:spcBef>
              <a:buClr>
                <a:schemeClr val="accent1"/>
              </a:buClr>
              <a:buSzPts val="1800"/>
              <a:buChar char="●"/>
              <a:defRPr>
                <a:solidFill>
                  <a:schemeClr val="accent1"/>
                </a:solidFill>
              </a:defRPr>
            </a:lvl1pPr>
            <a:lvl2pPr lvl="1" rtl="0" algn="ctr">
              <a:spcBef>
                <a:spcPts val="0"/>
              </a:spcBef>
              <a:buClr>
                <a:schemeClr val="accent1"/>
              </a:buClr>
              <a:buSzPts val="1400"/>
              <a:buChar char="○"/>
              <a:defRPr>
                <a:solidFill>
                  <a:schemeClr val="accent1"/>
                </a:solidFill>
              </a:defRPr>
            </a:lvl2pPr>
            <a:lvl3pPr lvl="2" rtl="0" algn="ctr">
              <a:spcBef>
                <a:spcPts val="0"/>
              </a:spcBef>
              <a:buClr>
                <a:schemeClr val="accent1"/>
              </a:buClr>
              <a:buSzPts val="1400"/>
              <a:buChar char="■"/>
              <a:defRPr>
                <a:solidFill>
                  <a:schemeClr val="accent1"/>
                </a:solidFill>
              </a:defRPr>
            </a:lvl3pPr>
            <a:lvl4pPr lvl="3" rtl="0" algn="ctr">
              <a:spcBef>
                <a:spcPts val="0"/>
              </a:spcBef>
              <a:buClr>
                <a:schemeClr val="accent1"/>
              </a:buClr>
              <a:buSzPts val="1400"/>
              <a:buChar char="●"/>
              <a:defRPr>
                <a:solidFill>
                  <a:schemeClr val="accent1"/>
                </a:solidFill>
              </a:defRPr>
            </a:lvl4pPr>
            <a:lvl5pPr lvl="4" rtl="0" algn="ctr">
              <a:spcBef>
                <a:spcPts val="0"/>
              </a:spcBef>
              <a:buClr>
                <a:schemeClr val="accent1"/>
              </a:buClr>
              <a:buSzPts val="1400"/>
              <a:buChar char="○"/>
              <a:defRPr>
                <a:solidFill>
                  <a:schemeClr val="accent1"/>
                </a:solidFill>
              </a:defRPr>
            </a:lvl5pPr>
            <a:lvl6pPr lvl="5" rtl="0" algn="ctr">
              <a:spcBef>
                <a:spcPts val="0"/>
              </a:spcBef>
              <a:buClr>
                <a:schemeClr val="accent1"/>
              </a:buClr>
              <a:buSzPts val="1400"/>
              <a:buChar char="■"/>
              <a:defRPr>
                <a:solidFill>
                  <a:schemeClr val="accent1"/>
                </a:solidFill>
              </a:defRPr>
            </a:lvl6pPr>
            <a:lvl7pPr lvl="6" rtl="0" algn="ctr">
              <a:spcBef>
                <a:spcPts val="0"/>
              </a:spcBef>
              <a:buClr>
                <a:schemeClr val="accent1"/>
              </a:buClr>
              <a:buSzPts val="1400"/>
              <a:buChar char="●"/>
              <a:defRPr>
                <a:solidFill>
                  <a:schemeClr val="accent1"/>
                </a:solidFill>
              </a:defRPr>
            </a:lvl7pPr>
            <a:lvl8pPr lvl="7" rtl="0" algn="ctr">
              <a:spcBef>
                <a:spcPts val="0"/>
              </a:spcBef>
              <a:buClr>
                <a:schemeClr val="accent1"/>
              </a:buClr>
              <a:buSzPts val="1400"/>
              <a:buChar char="○"/>
              <a:defRPr>
                <a:solidFill>
                  <a:schemeClr val="accent1"/>
                </a:solidFill>
              </a:defRPr>
            </a:lvl8pPr>
            <a:lvl9pPr lvl="8" rtl="0" algn="ctr">
              <a:spcBef>
                <a:spcPts val="0"/>
              </a:spcBef>
              <a:buClr>
                <a:schemeClr val="accent1"/>
              </a:buClr>
              <a:buSzPts val="1400"/>
              <a:buChar char="■"/>
              <a:defRPr>
                <a:solidFill>
                  <a:schemeClr val="accent1"/>
                </a:solidFill>
              </a:defRPr>
            </a:lvl9pPr>
          </a:lstStyle>
          <a:p/>
        </p:txBody>
      </p:sp>
      <p:sp>
        <p:nvSpPr>
          <p:cNvPr id="186" name="Shape 18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87" name="Shape 187"/>
        <p:cNvGrpSpPr/>
        <p:nvPr/>
      </p:nvGrpSpPr>
      <p:grpSpPr>
        <a:xfrm>
          <a:off x="0" y="0"/>
          <a:ext cx="0" cy="0"/>
          <a:chOff x="0" y="0"/>
          <a:chExt cx="0" cy="0"/>
        </a:xfrm>
      </p:grpSpPr>
      <p:sp>
        <p:nvSpPr>
          <p:cNvPr id="188" name="Shape 18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193" name="Shape 193"/>
        <p:cNvGrpSpPr/>
        <p:nvPr/>
      </p:nvGrpSpPr>
      <p:grpSpPr>
        <a:xfrm>
          <a:off x="0" y="0"/>
          <a:ext cx="0" cy="0"/>
          <a:chOff x="0" y="0"/>
          <a:chExt cx="0" cy="0"/>
        </a:xfrm>
      </p:grpSpPr>
      <p:cxnSp>
        <p:nvCxnSpPr>
          <p:cNvPr id="194" name="Shape 194"/>
          <p:cNvCxnSpPr/>
          <p:nvPr/>
        </p:nvCxnSpPr>
        <p:spPr>
          <a:xfrm>
            <a:off x="4278300" y="2751163"/>
            <a:ext cx="587400" cy="0"/>
          </a:xfrm>
          <a:prstGeom prst="straightConnector1">
            <a:avLst/>
          </a:prstGeom>
          <a:noFill/>
          <a:ln cap="flat" cmpd="sng" w="76200">
            <a:solidFill>
              <a:schemeClr val="dk1"/>
            </a:solidFill>
            <a:prstDash val="solid"/>
            <a:round/>
            <a:headEnd len="med" w="med" type="none"/>
            <a:tailEnd len="med" w="med" type="none"/>
          </a:ln>
        </p:spPr>
      </p:cxnSp>
      <p:sp>
        <p:nvSpPr>
          <p:cNvPr id="195" name="Shape 195"/>
          <p:cNvSpPr txBox="1"/>
          <p:nvPr>
            <p:ph type="ctrTitle"/>
          </p:nvPr>
        </p:nvSpPr>
        <p:spPr>
          <a:xfrm>
            <a:off x="311700" y="595975"/>
            <a:ext cx="8520600" cy="1957800"/>
          </a:xfrm>
          <a:prstGeom prst="rect">
            <a:avLst/>
          </a:prstGeom>
        </p:spPr>
        <p:txBody>
          <a:bodyPr anchorCtr="0" anchor="b" bIns="91425" lIns="91425" rIns="91425" wrap="square" tIns="91425"/>
          <a:lstStyle>
            <a:lvl1pPr lvl="0" rtl="0" algn="ctr">
              <a:spcBef>
                <a:spcPts val="0"/>
              </a:spcBef>
              <a:buSzPts val="5400"/>
              <a:buNone/>
              <a:defRPr sz="5400"/>
            </a:lvl1pPr>
            <a:lvl2pPr lvl="1" rtl="0" algn="ctr">
              <a:spcBef>
                <a:spcPts val="0"/>
              </a:spcBef>
              <a:buSzPts val="5400"/>
              <a:buNone/>
              <a:defRPr sz="5400"/>
            </a:lvl2pPr>
            <a:lvl3pPr lvl="2" rtl="0" algn="ctr">
              <a:spcBef>
                <a:spcPts val="0"/>
              </a:spcBef>
              <a:buSzPts val="5400"/>
              <a:buNone/>
              <a:defRPr sz="5400"/>
            </a:lvl3pPr>
            <a:lvl4pPr lvl="3" rtl="0" algn="ctr">
              <a:spcBef>
                <a:spcPts val="0"/>
              </a:spcBef>
              <a:buSzPts val="5400"/>
              <a:buNone/>
              <a:defRPr sz="5400"/>
            </a:lvl4pPr>
            <a:lvl5pPr lvl="4" rtl="0" algn="ctr">
              <a:spcBef>
                <a:spcPts val="0"/>
              </a:spcBef>
              <a:buSzPts val="5400"/>
              <a:buNone/>
              <a:defRPr sz="5400"/>
            </a:lvl5pPr>
            <a:lvl6pPr lvl="5" rtl="0" algn="ctr">
              <a:spcBef>
                <a:spcPts val="0"/>
              </a:spcBef>
              <a:buSzPts val="5400"/>
              <a:buNone/>
              <a:defRPr sz="5400"/>
            </a:lvl6pPr>
            <a:lvl7pPr lvl="6" rtl="0" algn="ctr">
              <a:spcBef>
                <a:spcPts val="0"/>
              </a:spcBef>
              <a:buSzPts val="5400"/>
              <a:buNone/>
              <a:defRPr sz="5400"/>
            </a:lvl7pPr>
            <a:lvl8pPr lvl="7" rtl="0" algn="ctr">
              <a:spcBef>
                <a:spcPts val="0"/>
              </a:spcBef>
              <a:buSzPts val="5400"/>
              <a:buNone/>
              <a:defRPr sz="5400"/>
            </a:lvl8pPr>
            <a:lvl9pPr lvl="8" rtl="0" algn="ctr">
              <a:spcBef>
                <a:spcPts val="0"/>
              </a:spcBef>
              <a:buSzPts val="5400"/>
              <a:buNone/>
              <a:defRPr sz="5400"/>
            </a:lvl9pPr>
          </a:lstStyle>
          <a:p/>
        </p:txBody>
      </p:sp>
      <p:sp>
        <p:nvSpPr>
          <p:cNvPr id="196" name="Shape 196"/>
          <p:cNvSpPr txBox="1"/>
          <p:nvPr>
            <p:ph idx="1" type="subTitle"/>
          </p:nvPr>
        </p:nvSpPr>
        <p:spPr>
          <a:xfrm>
            <a:off x="311700" y="3165823"/>
            <a:ext cx="8520600" cy="733500"/>
          </a:xfrm>
          <a:prstGeom prst="rect">
            <a:avLst/>
          </a:prstGeom>
        </p:spPr>
        <p:txBody>
          <a:bodyPr anchorCtr="0" anchor="t" bIns="91425" lIns="91425" rIns="91425" wrap="square" tIns="91425"/>
          <a:lstStyle>
            <a:lvl1pPr lvl="0" rtl="0" algn="ctr">
              <a:lnSpc>
                <a:spcPct val="100000"/>
              </a:lnSpc>
              <a:spcBef>
                <a:spcPts val="0"/>
              </a:spcBef>
              <a:spcAft>
                <a:spcPts val="0"/>
              </a:spcAft>
              <a:buSzPts val="2400"/>
              <a:buNone/>
              <a:defRPr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97" name="Shape 19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8" name="Shape 28"/>
        <p:cNvGrpSpPr/>
        <p:nvPr/>
      </p:nvGrpSpPr>
      <p:grpSpPr>
        <a:xfrm>
          <a:off x="0" y="0"/>
          <a:ext cx="0" cy="0"/>
          <a:chOff x="0" y="0"/>
          <a:chExt cx="0" cy="0"/>
        </a:xfrm>
      </p:grpSpPr>
      <p:cxnSp>
        <p:nvCxnSpPr>
          <p:cNvPr id="29" name="Shape 29"/>
          <p:cNvCxnSpPr/>
          <p:nvPr/>
        </p:nvCxnSpPr>
        <p:spPr>
          <a:xfrm>
            <a:off x="2477724" y="415650"/>
            <a:ext cx="6244200" cy="0"/>
          </a:xfrm>
          <a:prstGeom prst="straightConnector1">
            <a:avLst/>
          </a:prstGeom>
          <a:noFill/>
          <a:ln cap="flat" cmpd="sng" w="38100">
            <a:solidFill>
              <a:schemeClr val="dk2"/>
            </a:solidFill>
            <a:prstDash val="solid"/>
            <a:round/>
            <a:headEnd len="med" w="med" type="none"/>
            <a:tailEnd len="med" w="med" type="none"/>
          </a:ln>
        </p:spPr>
      </p:cxnSp>
      <p:cxnSp>
        <p:nvCxnSpPr>
          <p:cNvPr id="30" name="Shape 30"/>
          <p:cNvCxnSpPr/>
          <p:nvPr/>
        </p:nvCxnSpPr>
        <p:spPr>
          <a:xfrm>
            <a:off x="2477724" y="4740000"/>
            <a:ext cx="6244200" cy="0"/>
          </a:xfrm>
          <a:prstGeom prst="straightConnector1">
            <a:avLst/>
          </a:prstGeom>
          <a:noFill/>
          <a:ln cap="flat" cmpd="sng" w="19050">
            <a:solidFill>
              <a:schemeClr val="dk2"/>
            </a:solidFill>
            <a:prstDash val="solid"/>
            <a:round/>
            <a:headEnd len="med" w="med" type="none"/>
            <a:tailEnd len="med" w="med" type="none"/>
          </a:ln>
        </p:spPr>
      </p:cxnSp>
      <p:cxnSp>
        <p:nvCxnSpPr>
          <p:cNvPr id="31" name="Shape 31"/>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32" name="Shape 32"/>
          <p:cNvSpPr txBox="1"/>
          <p:nvPr>
            <p:ph type="title"/>
          </p:nvPr>
        </p:nvSpPr>
        <p:spPr>
          <a:xfrm>
            <a:off x="2400250" y="575950"/>
            <a:ext cx="6321600" cy="635400"/>
          </a:xfrm>
          <a:prstGeom prst="rect">
            <a:avLst/>
          </a:prstGeom>
        </p:spPr>
        <p:txBody>
          <a:bodyPr anchorCtr="0" anchor="t" bIns="91425" lIns="91425" rIns="91425" wrap="square" tIns="91425"/>
          <a:lstStyle>
            <a:lvl1pPr lvl="0">
              <a:spcBef>
                <a:spcPts val="0"/>
              </a:spcBef>
              <a:buSzPts val="3000"/>
              <a:buNone/>
              <a:defRPr/>
            </a:lvl1pPr>
            <a:lvl2pPr lvl="1">
              <a:spcBef>
                <a:spcPts val="0"/>
              </a:spcBef>
              <a:buSzPts val="3000"/>
              <a:buNone/>
              <a:defRPr/>
            </a:lvl2pPr>
            <a:lvl3pPr lvl="2">
              <a:spcBef>
                <a:spcPts val="0"/>
              </a:spcBef>
              <a:buSzPts val="3000"/>
              <a:buNone/>
              <a:defRPr/>
            </a:lvl3pPr>
            <a:lvl4pPr lvl="3">
              <a:spcBef>
                <a:spcPts val="0"/>
              </a:spcBef>
              <a:buSzPts val="3000"/>
              <a:buNone/>
              <a:defRPr/>
            </a:lvl4pPr>
            <a:lvl5pPr lvl="4">
              <a:spcBef>
                <a:spcPts val="0"/>
              </a:spcBef>
              <a:buSzPts val="3000"/>
              <a:buNone/>
              <a:defRPr/>
            </a:lvl5pPr>
            <a:lvl6pPr lvl="5">
              <a:spcBef>
                <a:spcPts val="0"/>
              </a:spcBef>
              <a:buSzPts val="3000"/>
              <a:buNone/>
              <a:defRPr/>
            </a:lvl6pPr>
            <a:lvl7pPr lvl="6">
              <a:spcBef>
                <a:spcPts val="0"/>
              </a:spcBef>
              <a:buSzPts val="3000"/>
              <a:buNone/>
              <a:defRPr/>
            </a:lvl7pPr>
            <a:lvl8pPr lvl="7">
              <a:spcBef>
                <a:spcPts val="0"/>
              </a:spcBef>
              <a:buSzPts val="3000"/>
              <a:buNone/>
              <a:defRPr/>
            </a:lvl8pPr>
            <a:lvl9pPr lvl="8">
              <a:spcBef>
                <a:spcPts val="0"/>
              </a:spcBef>
              <a:buSzPts val="3000"/>
              <a:buNone/>
              <a:defRPr/>
            </a:lvl9pPr>
          </a:lstStyle>
          <a:p/>
        </p:txBody>
      </p:sp>
      <p:sp>
        <p:nvSpPr>
          <p:cNvPr id="33" name="Shape 33"/>
          <p:cNvSpPr txBox="1"/>
          <p:nvPr>
            <p:ph idx="1" type="body"/>
          </p:nvPr>
        </p:nvSpPr>
        <p:spPr>
          <a:xfrm>
            <a:off x="2400303" y="1602675"/>
            <a:ext cx="3071400" cy="30024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34" name="Shape 34"/>
          <p:cNvSpPr txBox="1"/>
          <p:nvPr>
            <p:ph idx="2" type="body"/>
          </p:nvPr>
        </p:nvSpPr>
        <p:spPr>
          <a:xfrm>
            <a:off x="5650572" y="1602675"/>
            <a:ext cx="3071400" cy="30024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35" name="Shape 35"/>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dk1"/>
        </a:solidFill>
      </p:bgPr>
    </p:bg>
    <p:spTree>
      <p:nvGrpSpPr>
        <p:cNvPr id="198" name="Shape 198"/>
        <p:cNvGrpSpPr/>
        <p:nvPr/>
      </p:nvGrpSpPr>
      <p:grpSpPr>
        <a:xfrm>
          <a:off x="0" y="0"/>
          <a:ext cx="0" cy="0"/>
          <a:chOff x="0" y="0"/>
          <a:chExt cx="0" cy="0"/>
        </a:xfrm>
      </p:grpSpPr>
      <p:sp>
        <p:nvSpPr>
          <p:cNvPr id="199" name="Shape 199"/>
          <p:cNvSpPr txBox="1"/>
          <p:nvPr>
            <p:ph type="title"/>
          </p:nvPr>
        </p:nvSpPr>
        <p:spPr>
          <a:xfrm>
            <a:off x="311700" y="2480550"/>
            <a:ext cx="8114400" cy="2445900"/>
          </a:xfrm>
          <a:prstGeom prst="rect">
            <a:avLst/>
          </a:prstGeom>
        </p:spPr>
        <p:txBody>
          <a:bodyPr anchorCtr="0" anchor="b" bIns="91425" lIns="91425" rIns="91425" wrap="square" tIns="91425"/>
          <a:lstStyle>
            <a:lvl1pPr lvl="0" rtl="0">
              <a:spcBef>
                <a:spcPts val="0"/>
              </a:spcBef>
              <a:buClr>
                <a:schemeClr val="lt1"/>
              </a:buClr>
              <a:buSzPts val="6800"/>
              <a:buNone/>
              <a:defRPr sz="6800">
                <a:solidFill>
                  <a:schemeClr val="lt1"/>
                </a:solidFill>
              </a:defRPr>
            </a:lvl1pPr>
            <a:lvl2pPr lvl="1" rtl="0">
              <a:spcBef>
                <a:spcPts val="0"/>
              </a:spcBef>
              <a:buClr>
                <a:schemeClr val="lt1"/>
              </a:buClr>
              <a:buSzPts val="6800"/>
              <a:buNone/>
              <a:defRPr sz="6800">
                <a:solidFill>
                  <a:schemeClr val="lt1"/>
                </a:solidFill>
              </a:defRPr>
            </a:lvl2pPr>
            <a:lvl3pPr lvl="2" rtl="0">
              <a:spcBef>
                <a:spcPts val="0"/>
              </a:spcBef>
              <a:buClr>
                <a:schemeClr val="lt1"/>
              </a:buClr>
              <a:buSzPts val="6800"/>
              <a:buNone/>
              <a:defRPr sz="6800">
                <a:solidFill>
                  <a:schemeClr val="lt1"/>
                </a:solidFill>
              </a:defRPr>
            </a:lvl3pPr>
            <a:lvl4pPr lvl="3" rtl="0">
              <a:spcBef>
                <a:spcPts val="0"/>
              </a:spcBef>
              <a:buClr>
                <a:schemeClr val="lt1"/>
              </a:buClr>
              <a:buSzPts val="6800"/>
              <a:buNone/>
              <a:defRPr sz="6800">
                <a:solidFill>
                  <a:schemeClr val="lt1"/>
                </a:solidFill>
              </a:defRPr>
            </a:lvl4pPr>
            <a:lvl5pPr lvl="4" rtl="0">
              <a:spcBef>
                <a:spcPts val="0"/>
              </a:spcBef>
              <a:buClr>
                <a:schemeClr val="lt1"/>
              </a:buClr>
              <a:buSzPts val="6800"/>
              <a:buNone/>
              <a:defRPr sz="6800">
                <a:solidFill>
                  <a:schemeClr val="lt1"/>
                </a:solidFill>
              </a:defRPr>
            </a:lvl5pPr>
            <a:lvl6pPr lvl="5" rtl="0">
              <a:spcBef>
                <a:spcPts val="0"/>
              </a:spcBef>
              <a:buClr>
                <a:schemeClr val="lt1"/>
              </a:buClr>
              <a:buSzPts val="6800"/>
              <a:buNone/>
              <a:defRPr sz="6800">
                <a:solidFill>
                  <a:schemeClr val="lt1"/>
                </a:solidFill>
              </a:defRPr>
            </a:lvl6pPr>
            <a:lvl7pPr lvl="6" rtl="0">
              <a:spcBef>
                <a:spcPts val="0"/>
              </a:spcBef>
              <a:buClr>
                <a:schemeClr val="lt1"/>
              </a:buClr>
              <a:buSzPts val="6800"/>
              <a:buNone/>
              <a:defRPr sz="6800">
                <a:solidFill>
                  <a:schemeClr val="lt1"/>
                </a:solidFill>
              </a:defRPr>
            </a:lvl7pPr>
            <a:lvl8pPr lvl="7" rtl="0">
              <a:spcBef>
                <a:spcPts val="0"/>
              </a:spcBef>
              <a:buClr>
                <a:schemeClr val="lt1"/>
              </a:buClr>
              <a:buSzPts val="6800"/>
              <a:buNone/>
              <a:defRPr sz="6800">
                <a:solidFill>
                  <a:schemeClr val="lt1"/>
                </a:solidFill>
              </a:defRPr>
            </a:lvl8pPr>
            <a:lvl9pPr lvl="8" rtl="0">
              <a:spcBef>
                <a:spcPts val="0"/>
              </a:spcBef>
              <a:buClr>
                <a:schemeClr val="lt1"/>
              </a:buClr>
              <a:buSzPts val="6800"/>
              <a:buNone/>
              <a:defRPr sz="6800">
                <a:solidFill>
                  <a:schemeClr val="lt1"/>
                </a:solidFill>
              </a:defRPr>
            </a:lvl9pPr>
          </a:lstStyle>
          <a:p/>
        </p:txBody>
      </p:sp>
      <p:sp>
        <p:nvSpPr>
          <p:cNvPr id="200" name="Shape 20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01" name="Shape 201"/>
        <p:cNvGrpSpPr/>
        <p:nvPr/>
      </p:nvGrpSpPr>
      <p:grpSpPr>
        <a:xfrm>
          <a:off x="0" y="0"/>
          <a:ext cx="0" cy="0"/>
          <a:chOff x="0" y="0"/>
          <a:chExt cx="0" cy="0"/>
        </a:xfrm>
      </p:grpSpPr>
      <p:sp>
        <p:nvSpPr>
          <p:cNvPr id="202" name="Shape 202"/>
          <p:cNvSpPr txBox="1"/>
          <p:nvPr>
            <p:ph type="title"/>
          </p:nvPr>
        </p:nvSpPr>
        <p:spPr>
          <a:xfrm>
            <a:off x="311700" y="445025"/>
            <a:ext cx="8520600" cy="572700"/>
          </a:xfrm>
          <a:prstGeom prst="rect">
            <a:avLst/>
          </a:prstGeom>
        </p:spPr>
        <p:txBody>
          <a:bodyPr anchorCtr="0" anchor="t" bIns="91425" lIns="91425" rIns="91425" wrap="square" tIns="91425"/>
          <a:lstStyle>
            <a:lvl1pPr lvl="0" rtl="0">
              <a:spcBef>
                <a:spcPts val="0"/>
              </a:spcBef>
              <a:buSzPts val="3000"/>
              <a:buNone/>
              <a:defRPr/>
            </a:lvl1pPr>
            <a:lvl2pPr lvl="1" rtl="0">
              <a:spcBef>
                <a:spcPts val="0"/>
              </a:spcBef>
              <a:buSzPts val="3000"/>
              <a:buNone/>
              <a:defRPr/>
            </a:lvl2pPr>
            <a:lvl3pPr lvl="2" rtl="0">
              <a:spcBef>
                <a:spcPts val="0"/>
              </a:spcBef>
              <a:buSzPts val="3000"/>
              <a:buNone/>
              <a:defRPr/>
            </a:lvl3pPr>
            <a:lvl4pPr lvl="3" rtl="0">
              <a:spcBef>
                <a:spcPts val="0"/>
              </a:spcBef>
              <a:buSzPts val="3000"/>
              <a:buNone/>
              <a:defRPr/>
            </a:lvl4pPr>
            <a:lvl5pPr lvl="4" rtl="0">
              <a:spcBef>
                <a:spcPts val="0"/>
              </a:spcBef>
              <a:buSzPts val="3000"/>
              <a:buNone/>
              <a:defRPr/>
            </a:lvl5pPr>
            <a:lvl6pPr lvl="5" rtl="0">
              <a:spcBef>
                <a:spcPts val="0"/>
              </a:spcBef>
              <a:buSzPts val="3000"/>
              <a:buNone/>
              <a:defRPr/>
            </a:lvl6pPr>
            <a:lvl7pPr lvl="6" rtl="0">
              <a:spcBef>
                <a:spcPts val="0"/>
              </a:spcBef>
              <a:buSzPts val="3000"/>
              <a:buNone/>
              <a:defRPr/>
            </a:lvl7pPr>
            <a:lvl8pPr lvl="7" rtl="0">
              <a:spcBef>
                <a:spcPts val="0"/>
              </a:spcBef>
              <a:buSzPts val="3000"/>
              <a:buNone/>
              <a:defRPr/>
            </a:lvl8pPr>
            <a:lvl9pPr lvl="8" rtl="0">
              <a:spcBef>
                <a:spcPts val="0"/>
              </a:spcBef>
              <a:buSzPts val="3000"/>
              <a:buNone/>
              <a:defRPr/>
            </a:lvl9pPr>
          </a:lstStyle>
          <a:p/>
        </p:txBody>
      </p:sp>
      <p:sp>
        <p:nvSpPr>
          <p:cNvPr id="203" name="Shape 203"/>
          <p:cNvSpPr txBox="1"/>
          <p:nvPr>
            <p:ph idx="1" type="body"/>
          </p:nvPr>
        </p:nvSpPr>
        <p:spPr>
          <a:xfrm>
            <a:off x="311700" y="1152475"/>
            <a:ext cx="8520600" cy="3416400"/>
          </a:xfrm>
          <a:prstGeom prst="rect">
            <a:avLst/>
          </a:prstGeom>
        </p:spPr>
        <p:txBody>
          <a:bodyPr anchorCtr="0" anchor="t" bIns="91425" lIns="91425" rIns="91425" wrap="square" tIns="91425"/>
          <a:lstStyle>
            <a:lvl1pPr lvl="0" rtl="0">
              <a:spcBef>
                <a:spcPts val="0"/>
              </a:spcBef>
              <a:buSzPts val="1800"/>
              <a:buChar char="●"/>
              <a:defRPr/>
            </a:lvl1pPr>
            <a:lvl2pPr lvl="1" rtl="0">
              <a:spcBef>
                <a:spcPts val="0"/>
              </a:spcBef>
              <a:buSzPts val="1400"/>
              <a:buChar char="○"/>
              <a:defRPr/>
            </a:lvl2pPr>
            <a:lvl3pPr lvl="2" rtl="0">
              <a:spcBef>
                <a:spcPts val="0"/>
              </a:spcBef>
              <a:buSzPts val="1400"/>
              <a:buChar char="■"/>
              <a:defRPr/>
            </a:lvl3pPr>
            <a:lvl4pPr lvl="3" rtl="0">
              <a:spcBef>
                <a:spcPts val="0"/>
              </a:spcBef>
              <a:buSzPts val="1400"/>
              <a:buChar char="●"/>
              <a:defRPr/>
            </a:lvl4pPr>
            <a:lvl5pPr lvl="4" rtl="0">
              <a:spcBef>
                <a:spcPts val="0"/>
              </a:spcBef>
              <a:buSzPts val="1400"/>
              <a:buChar char="○"/>
              <a:defRPr/>
            </a:lvl5pPr>
            <a:lvl6pPr lvl="5" rtl="0">
              <a:spcBef>
                <a:spcPts val="0"/>
              </a:spcBef>
              <a:buSzPts val="1400"/>
              <a:buChar char="■"/>
              <a:defRPr/>
            </a:lvl6pPr>
            <a:lvl7pPr lvl="6" rtl="0">
              <a:spcBef>
                <a:spcPts val="0"/>
              </a:spcBef>
              <a:buSzPts val="1400"/>
              <a:buChar char="●"/>
              <a:defRPr/>
            </a:lvl7pPr>
            <a:lvl8pPr lvl="7" rtl="0">
              <a:spcBef>
                <a:spcPts val="0"/>
              </a:spcBef>
              <a:buSzPts val="1400"/>
              <a:buChar char="○"/>
              <a:defRPr/>
            </a:lvl8pPr>
            <a:lvl9pPr lvl="8" rtl="0">
              <a:spcBef>
                <a:spcPts val="0"/>
              </a:spcBef>
              <a:buSzPts val="1400"/>
              <a:buChar char="■"/>
              <a:defRPr/>
            </a:lvl9pPr>
          </a:lstStyle>
          <a:p/>
        </p:txBody>
      </p:sp>
      <p:sp>
        <p:nvSpPr>
          <p:cNvPr id="204" name="Shape 20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5" name="Shape 205"/>
        <p:cNvGrpSpPr/>
        <p:nvPr/>
      </p:nvGrpSpPr>
      <p:grpSpPr>
        <a:xfrm>
          <a:off x="0" y="0"/>
          <a:ext cx="0" cy="0"/>
          <a:chOff x="0" y="0"/>
          <a:chExt cx="0" cy="0"/>
        </a:xfrm>
      </p:grpSpPr>
      <p:sp>
        <p:nvSpPr>
          <p:cNvPr id="206" name="Shape 206"/>
          <p:cNvSpPr txBox="1"/>
          <p:nvPr>
            <p:ph type="title"/>
          </p:nvPr>
        </p:nvSpPr>
        <p:spPr>
          <a:xfrm>
            <a:off x="311700" y="445025"/>
            <a:ext cx="8520600" cy="572700"/>
          </a:xfrm>
          <a:prstGeom prst="rect">
            <a:avLst/>
          </a:prstGeom>
        </p:spPr>
        <p:txBody>
          <a:bodyPr anchorCtr="0" anchor="t" bIns="91425" lIns="91425" rIns="91425" wrap="square" tIns="91425"/>
          <a:lstStyle>
            <a:lvl1pPr lvl="0" rtl="0">
              <a:spcBef>
                <a:spcPts val="0"/>
              </a:spcBef>
              <a:buSzPts val="3000"/>
              <a:buNone/>
              <a:defRPr/>
            </a:lvl1pPr>
            <a:lvl2pPr lvl="1" rtl="0">
              <a:spcBef>
                <a:spcPts val="0"/>
              </a:spcBef>
              <a:buSzPts val="3000"/>
              <a:buNone/>
              <a:defRPr/>
            </a:lvl2pPr>
            <a:lvl3pPr lvl="2" rtl="0">
              <a:spcBef>
                <a:spcPts val="0"/>
              </a:spcBef>
              <a:buSzPts val="3000"/>
              <a:buNone/>
              <a:defRPr/>
            </a:lvl3pPr>
            <a:lvl4pPr lvl="3" rtl="0">
              <a:spcBef>
                <a:spcPts val="0"/>
              </a:spcBef>
              <a:buSzPts val="3000"/>
              <a:buNone/>
              <a:defRPr/>
            </a:lvl4pPr>
            <a:lvl5pPr lvl="4" rtl="0">
              <a:spcBef>
                <a:spcPts val="0"/>
              </a:spcBef>
              <a:buSzPts val="3000"/>
              <a:buNone/>
              <a:defRPr/>
            </a:lvl5pPr>
            <a:lvl6pPr lvl="5" rtl="0">
              <a:spcBef>
                <a:spcPts val="0"/>
              </a:spcBef>
              <a:buSzPts val="3000"/>
              <a:buNone/>
              <a:defRPr/>
            </a:lvl6pPr>
            <a:lvl7pPr lvl="6" rtl="0">
              <a:spcBef>
                <a:spcPts val="0"/>
              </a:spcBef>
              <a:buSzPts val="3000"/>
              <a:buNone/>
              <a:defRPr/>
            </a:lvl7pPr>
            <a:lvl8pPr lvl="7" rtl="0">
              <a:spcBef>
                <a:spcPts val="0"/>
              </a:spcBef>
              <a:buSzPts val="3000"/>
              <a:buNone/>
              <a:defRPr/>
            </a:lvl8pPr>
            <a:lvl9pPr lvl="8" rtl="0">
              <a:spcBef>
                <a:spcPts val="0"/>
              </a:spcBef>
              <a:buSzPts val="3000"/>
              <a:buNone/>
              <a:defRPr/>
            </a:lvl9pPr>
          </a:lstStyle>
          <a:p/>
        </p:txBody>
      </p:sp>
      <p:sp>
        <p:nvSpPr>
          <p:cNvPr id="207" name="Shape 207"/>
          <p:cNvSpPr txBox="1"/>
          <p:nvPr>
            <p:ph idx="1" type="body"/>
          </p:nvPr>
        </p:nvSpPr>
        <p:spPr>
          <a:xfrm>
            <a:off x="311700" y="1152475"/>
            <a:ext cx="3999900" cy="3416400"/>
          </a:xfrm>
          <a:prstGeom prst="rect">
            <a:avLst/>
          </a:prstGeom>
        </p:spPr>
        <p:txBody>
          <a:bodyPr anchorCtr="0" anchor="t" bIns="91425" lIns="91425" rIns="91425" wrap="square" tIns="91425"/>
          <a:lstStyle>
            <a:lvl1pPr lvl="0" rtl="0">
              <a:spcBef>
                <a:spcPts val="0"/>
              </a:spcBef>
              <a:buSzPts val="1400"/>
              <a:buChar char="●"/>
              <a:defRPr sz="14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p:txBody>
      </p:sp>
      <p:sp>
        <p:nvSpPr>
          <p:cNvPr id="208" name="Shape 208"/>
          <p:cNvSpPr txBox="1"/>
          <p:nvPr>
            <p:ph idx="2" type="body"/>
          </p:nvPr>
        </p:nvSpPr>
        <p:spPr>
          <a:xfrm>
            <a:off x="4832400" y="1152475"/>
            <a:ext cx="3999900" cy="3416400"/>
          </a:xfrm>
          <a:prstGeom prst="rect">
            <a:avLst/>
          </a:prstGeom>
        </p:spPr>
        <p:txBody>
          <a:bodyPr anchorCtr="0" anchor="t" bIns="91425" lIns="91425" rIns="91425" wrap="square" tIns="91425"/>
          <a:lstStyle>
            <a:lvl1pPr lvl="0" rtl="0">
              <a:spcBef>
                <a:spcPts val="0"/>
              </a:spcBef>
              <a:buSzPts val="1400"/>
              <a:buChar char="●"/>
              <a:defRPr sz="14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p:txBody>
      </p:sp>
      <p:sp>
        <p:nvSpPr>
          <p:cNvPr id="209" name="Shape 20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10" name="Shape 210"/>
        <p:cNvGrpSpPr/>
        <p:nvPr/>
      </p:nvGrpSpPr>
      <p:grpSpPr>
        <a:xfrm>
          <a:off x="0" y="0"/>
          <a:ext cx="0" cy="0"/>
          <a:chOff x="0" y="0"/>
          <a:chExt cx="0" cy="0"/>
        </a:xfrm>
      </p:grpSpPr>
      <p:sp>
        <p:nvSpPr>
          <p:cNvPr id="211" name="Shape 211"/>
          <p:cNvSpPr txBox="1"/>
          <p:nvPr>
            <p:ph type="title"/>
          </p:nvPr>
        </p:nvSpPr>
        <p:spPr>
          <a:xfrm>
            <a:off x="311700" y="445025"/>
            <a:ext cx="8520600" cy="572700"/>
          </a:xfrm>
          <a:prstGeom prst="rect">
            <a:avLst/>
          </a:prstGeom>
        </p:spPr>
        <p:txBody>
          <a:bodyPr anchorCtr="0" anchor="t" bIns="91425" lIns="91425" rIns="91425" wrap="square" tIns="91425"/>
          <a:lstStyle>
            <a:lvl1pPr lvl="0" rtl="0">
              <a:spcBef>
                <a:spcPts val="0"/>
              </a:spcBef>
              <a:buSzPts val="3000"/>
              <a:buNone/>
              <a:defRPr/>
            </a:lvl1pPr>
            <a:lvl2pPr lvl="1" rtl="0">
              <a:spcBef>
                <a:spcPts val="0"/>
              </a:spcBef>
              <a:buSzPts val="3000"/>
              <a:buNone/>
              <a:defRPr/>
            </a:lvl2pPr>
            <a:lvl3pPr lvl="2" rtl="0">
              <a:spcBef>
                <a:spcPts val="0"/>
              </a:spcBef>
              <a:buSzPts val="3000"/>
              <a:buNone/>
              <a:defRPr/>
            </a:lvl3pPr>
            <a:lvl4pPr lvl="3" rtl="0">
              <a:spcBef>
                <a:spcPts val="0"/>
              </a:spcBef>
              <a:buSzPts val="3000"/>
              <a:buNone/>
              <a:defRPr/>
            </a:lvl4pPr>
            <a:lvl5pPr lvl="4" rtl="0">
              <a:spcBef>
                <a:spcPts val="0"/>
              </a:spcBef>
              <a:buSzPts val="3000"/>
              <a:buNone/>
              <a:defRPr/>
            </a:lvl5pPr>
            <a:lvl6pPr lvl="5" rtl="0">
              <a:spcBef>
                <a:spcPts val="0"/>
              </a:spcBef>
              <a:buSzPts val="3000"/>
              <a:buNone/>
              <a:defRPr/>
            </a:lvl6pPr>
            <a:lvl7pPr lvl="6" rtl="0">
              <a:spcBef>
                <a:spcPts val="0"/>
              </a:spcBef>
              <a:buSzPts val="3000"/>
              <a:buNone/>
              <a:defRPr/>
            </a:lvl7pPr>
            <a:lvl8pPr lvl="7" rtl="0">
              <a:spcBef>
                <a:spcPts val="0"/>
              </a:spcBef>
              <a:buSzPts val="3000"/>
              <a:buNone/>
              <a:defRPr/>
            </a:lvl8pPr>
            <a:lvl9pPr lvl="8" rtl="0">
              <a:spcBef>
                <a:spcPts val="0"/>
              </a:spcBef>
              <a:buSzPts val="3000"/>
              <a:buNone/>
              <a:defRPr/>
            </a:lvl9pPr>
          </a:lstStyle>
          <a:p/>
        </p:txBody>
      </p:sp>
      <p:sp>
        <p:nvSpPr>
          <p:cNvPr id="212" name="Shape 21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13" name="Shape 213"/>
        <p:cNvGrpSpPr/>
        <p:nvPr/>
      </p:nvGrpSpPr>
      <p:grpSpPr>
        <a:xfrm>
          <a:off x="0" y="0"/>
          <a:ext cx="0" cy="0"/>
          <a:chOff x="0" y="0"/>
          <a:chExt cx="0" cy="0"/>
        </a:xfrm>
      </p:grpSpPr>
      <p:sp>
        <p:nvSpPr>
          <p:cNvPr id="214" name="Shape 214"/>
          <p:cNvSpPr txBox="1"/>
          <p:nvPr>
            <p:ph type="title"/>
          </p:nvPr>
        </p:nvSpPr>
        <p:spPr>
          <a:xfrm>
            <a:off x="311700" y="631800"/>
            <a:ext cx="2808000" cy="755700"/>
          </a:xfrm>
          <a:prstGeom prst="rect">
            <a:avLst/>
          </a:prstGeom>
        </p:spPr>
        <p:txBody>
          <a:bodyPr anchorCtr="0" anchor="b" bIns="91425" lIns="91425" rIns="91425" wrap="square" tIns="91425"/>
          <a:lstStyle>
            <a:lvl1pPr lvl="0" rtl="0">
              <a:spcBef>
                <a:spcPts val="0"/>
              </a:spcBef>
              <a:buSzPts val="2400"/>
              <a:buNone/>
              <a:defRPr sz="2400"/>
            </a:lvl1pPr>
            <a:lvl2pPr lvl="1" rtl="0">
              <a:spcBef>
                <a:spcPts val="0"/>
              </a:spcBef>
              <a:buSzPts val="2400"/>
              <a:buNone/>
              <a:defRPr sz="2400"/>
            </a:lvl2pPr>
            <a:lvl3pPr lvl="2" rtl="0">
              <a:spcBef>
                <a:spcPts val="0"/>
              </a:spcBef>
              <a:buSzPts val="2400"/>
              <a:buNone/>
              <a:defRPr sz="2400"/>
            </a:lvl3pPr>
            <a:lvl4pPr lvl="3" rtl="0">
              <a:spcBef>
                <a:spcPts val="0"/>
              </a:spcBef>
              <a:buSzPts val="2400"/>
              <a:buNone/>
              <a:defRPr sz="2400"/>
            </a:lvl4pPr>
            <a:lvl5pPr lvl="4" rtl="0">
              <a:spcBef>
                <a:spcPts val="0"/>
              </a:spcBef>
              <a:buSzPts val="2400"/>
              <a:buNone/>
              <a:defRPr sz="2400"/>
            </a:lvl5pPr>
            <a:lvl6pPr lvl="5" rtl="0">
              <a:spcBef>
                <a:spcPts val="0"/>
              </a:spcBef>
              <a:buSzPts val="2400"/>
              <a:buNone/>
              <a:defRPr sz="2400"/>
            </a:lvl6pPr>
            <a:lvl7pPr lvl="6" rtl="0">
              <a:spcBef>
                <a:spcPts val="0"/>
              </a:spcBef>
              <a:buSzPts val="2400"/>
              <a:buNone/>
              <a:defRPr sz="2400"/>
            </a:lvl7pPr>
            <a:lvl8pPr lvl="7" rtl="0">
              <a:spcBef>
                <a:spcPts val="0"/>
              </a:spcBef>
              <a:buSzPts val="2400"/>
              <a:buNone/>
              <a:defRPr sz="2400"/>
            </a:lvl8pPr>
            <a:lvl9pPr lvl="8" rtl="0">
              <a:spcBef>
                <a:spcPts val="0"/>
              </a:spcBef>
              <a:buSzPts val="2400"/>
              <a:buNone/>
              <a:defRPr sz="2400"/>
            </a:lvl9pPr>
          </a:lstStyle>
          <a:p/>
        </p:txBody>
      </p:sp>
      <p:sp>
        <p:nvSpPr>
          <p:cNvPr id="215" name="Shape 215"/>
          <p:cNvSpPr txBox="1"/>
          <p:nvPr>
            <p:ph idx="1" type="body"/>
          </p:nvPr>
        </p:nvSpPr>
        <p:spPr>
          <a:xfrm>
            <a:off x="311700" y="1490875"/>
            <a:ext cx="2808000" cy="3078000"/>
          </a:xfrm>
          <a:prstGeom prst="rect">
            <a:avLst/>
          </a:prstGeom>
        </p:spPr>
        <p:txBody>
          <a:bodyPr anchorCtr="0" anchor="t" bIns="91425" lIns="91425" rIns="91425" wrap="square" tIns="91425"/>
          <a:lstStyle>
            <a:lvl1pPr lvl="0" rtl="0">
              <a:spcBef>
                <a:spcPts val="0"/>
              </a:spcBef>
              <a:buSzPts val="1200"/>
              <a:buChar char="●"/>
              <a:defRPr sz="12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p:txBody>
      </p:sp>
      <p:sp>
        <p:nvSpPr>
          <p:cNvPr id="216" name="Shape 21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accent3"/>
        </a:solidFill>
      </p:bgPr>
    </p:bg>
    <p:spTree>
      <p:nvGrpSpPr>
        <p:cNvPr id="217" name="Shape 217"/>
        <p:cNvGrpSpPr/>
        <p:nvPr/>
      </p:nvGrpSpPr>
      <p:grpSpPr>
        <a:xfrm>
          <a:off x="0" y="0"/>
          <a:ext cx="0" cy="0"/>
          <a:chOff x="0" y="0"/>
          <a:chExt cx="0" cy="0"/>
        </a:xfrm>
      </p:grpSpPr>
      <p:sp>
        <p:nvSpPr>
          <p:cNvPr id="218" name="Shape 218"/>
          <p:cNvSpPr txBox="1"/>
          <p:nvPr>
            <p:ph type="title"/>
          </p:nvPr>
        </p:nvSpPr>
        <p:spPr>
          <a:xfrm>
            <a:off x="490250" y="526350"/>
            <a:ext cx="5683800" cy="4090800"/>
          </a:xfrm>
          <a:prstGeom prst="rect">
            <a:avLst/>
          </a:prstGeom>
        </p:spPr>
        <p:txBody>
          <a:bodyPr anchorCtr="0" anchor="ctr" bIns="91425" lIns="91425" rIns="91425" wrap="square" tIns="91425"/>
          <a:lstStyle>
            <a:lvl1pPr lvl="0" rtl="0">
              <a:spcBef>
                <a:spcPts val="0"/>
              </a:spcBef>
              <a:buClr>
                <a:schemeClr val="lt1"/>
              </a:buClr>
              <a:buSzPts val="4800"/>
              <a:buNone/>
              <a:defRPr sz="4800">
                <a:solidFill>
                  <a:schemeClr val="lt1"/>
                </a:solidFill>
              </a:defRPr>
            </a:lvl1pPr>
            <a:lvl2pPr lvl="1" rtl="0">
              <a:spcBef>
                <a:spcPts val="0"/>
              </a:spcBef>
              <a:buClr>
                <a:schemeClr val="lt1"/>
              </a:buClr>
              <a:buSzPts val="4800"/>
              <a:buNone/>
              <a:defRPr sz="4800">
                <a:solidFill>
                  <a:schemeClr val="lt1"/>
                </a:solidFill>
              </a:defRPr>
            </a:lvl2pPr>
            <a:lvl3pPr lvl="2" rtl="0">
              <a:spcBef>
                <a:spcPts val="0"/>
              </a:spcBef>
              <a:buClr>
                <a:schemeClr val="lt1"/>
              </a:buClr>
              <a:buSzPts val="4800"/>
              <a:buNone/>
              <a:defRPr sz="4800">
                <a:solidFill>
                  <a:schemeClr val="lt1"/>
                </a:solidFill>
              </a:defRPr>
            </a:lvl3pPr>
            <a:lvl4pPr lvl="3" rtl="0">
              <a:spcBef>
                <a:spcPts val="0"/>
              </a:spcBef>
              <a:buClr>
                <a:schemeClr val="lt1"/>
              </a:buClr>
              <a:buSzPts val="4800"/>
              <a:buNone/>
              <a:defRPr sz="4800">
                <a:solidFill>
                  <a:schemeClr val="lt1"/>
                </a:solidFill>
              </a:defRPr>
            </a:lvl4pPr>
            <a:lvl5pPr lvl="4" rtl="0">
              <a:spcBef>
                <a:spcPts val="0"/>
              </a:spcBef>
              <a:buClr>
                <a:schemeClr val="lt1"/>
              </a:buClr>
              <a:buSzPts val="4800"/>
              <a:buNone/>
              <a:defRPr sz="4800">
                <a:solidFill>
                  <a:schemeClr val="lt1"/>
                </a:solidFill>
              </a:defRPr>
            </a:lvl5pPr>
            <a:lvl6pPr lvl="5" rtl="0">
              <a:spcBef>
                <a:spcPts val="0"/>
              </a:spcBef>
              <a:buClr>
                <a:schemeClr val="lt1"/>
              </a:buClr>
              <a:buSzPts val="4800"/>
              <a:buNone/>
              <a:defRPr sz="4800">
                <a:solidFill>
                  <a:schemeClr val="lt1"/>
                </a:solidFill>
              </a:defRPr>
            </a:lvl6pPr>
            <a:lvl7pPr lvl="6" rtl="0">
              <a:spcBef>
                <a:spcPts val="0"/>
              </a:spcBef>
              <a:buClr>
                <a:schemeClr val="lt1"/>
              </a:buClr>
              <a:buSzPts val="4800"/>
              <a:buNone/>
              <a:defRPr sz="4800">
                <a:solidFill>
                  <a:schemeClr val="lt1"/>
                </a:solidFill>
              </a:defRPr>
            </a:lvl7pPr>
            <a:lvl8pPr lvl="7" rtl="0">
              <a:spcBef>
                <a:spcPts val="0"/>
              </a:spcBef>
              <a:buClr>
                <a:schemeClr val="lt1"/>
              </a:buClr>
              <a:buSzPts val="4800"/>
              <a:buNone/>
              <a:defRPr sz="4800">
                <a:solidFill>
                  <a:schemeClr val="lt1"/>
                </a:solidFill>
              </a:defRPr>
            </a:lvl8pPr>
            <a:lvl9pPr lvl="8" rtl="0">
              <a:spcBef>
                <a:spcPts val="0"/>
              </a:spcBef>
              <a:buClr>
                <a:schemeClr val="lt1"/>
              </a:buClr>
              <a:buSzPts val="4800"/>
              <a:buNone/>
              <a:defRPr sz="4800">
                <a:solidFill>
                  <a:schemeClr val="lt1"/>
                </a:solidFill>
              </a:defRPr>
            </a:lvl9pPr>
          </a:lstStyle>
          <a:p/>
        </p:txBody>
      </p:sp>
      <p:sp>
        <p:nvSpPr>
          <p:cNvPr id="219" name="Shape 21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220" name="Shape 220"/>
        <p:cNvGrpSpPr/>
        <p:nvPr/>
      </p:nvGrpSpPr>
      <p:grpSpPr>
        <a:xfrm>
          <a:off x="0" y="0"/>
          <a:ext cx="0" cy="0"/>
          <a:chOff x="0" y="0"/>
          <a:chExt cx="0" cy="0"/>
        </a:xfrm>
      </p:grpSpPr>
      <p:sp>
        <p:nvSpPr>
          <p:cNvPr id="221" name="Shape 221"/>
          <p:cNvSpPr/>
          <p:nvPr/>
        </p:nvSpPr>
        <p:spPr>
          <a:xfrm>
            <a:off x="4572000" y="100"/>
            <a:ext cx="4572000" cy="51435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cxnSp>
        <p:nvCxnSpPr>
          <p:cNvPr id="222" name="Shape 222"/>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223" name="Shape 223"/>
          <p:cNvSpPr txBox="1"/>
          <p:nvPr>
            <p:ph type="title"/>
          </p:nvPr>
        </p:nvSpPr>
        <p:spPr>
          <a:xfrm>
            <a:off x="265500" y="1375599"/>
            <a:ext cx="4045200" cy="1551900"/>
          </a:xfrm>
          <a:prstGeom prst="rect">
            <a:avLst/>
          </a:prstGeom>
        </p:spPr>
        <p:txBody>
          <a:bodyPr anchorCtr="0" anchor="b" bIns="91425" lIns="91425" rIns="91425" wrap="square" tIns="91425"/>
          <a:lstStyle>
            <a:lvl1pPr lvl="0" rtl="0" algn="ctr">
              <a:spcBef>
                <a:spcPts val="0"/>
              </a:spcBef>
              <a:buSzPts val="3800"/>
              <a:buNone/>
              <a:defRPr sz="3800"/>
            </a:lvl1pPr>
            <a:lvl2pPr lvl="1" rtl="0" algn="ctr">
              <a:spcBef>
                <a:spcPts val="0"/>
              </a:spcBef>
              <a:buSzPts val="3800"/>
              <a:buNone/>
              <a:defRPr sz="3800"/>
            </a:lvl2pPr>
            <a:lvl3pPr lvl="2" rtl="0" algn="ctr">
              <a:spcBef>
                <a:spcPts val="0"/>
              </a:spcBef>
              <a:buSzPts val="3800"/>
              <a:buNone/>
              <a:defRPr sz="3800"/>
            </a:lvl3pPr>
            <a:lvl4pPr lvl="3" rtl="0" algn="ctr">
              <a:spcBef>
                <a:spcPts val="0"/>
              </a:spcBef>
              <a:buSzPts val="3800"/>
              <a:buNone/>
              <a:defRPr sz="3800"/>
            </a:lvl4pPr>
            <a:lvl5pPr lvl="4" rtl="0" algn="ctr">
              <a:spcBef>
                <a:spcPts val="0"/>
              </a:spcBef>
              <a:buSzPts val="3800"/>
              <a:buNone/>
              <a:defRPr sz="3800"/>
            </a:lvl5pPr>
            <a:lvl6pPr lvl="5" rtl="0" algn="ctr">
              <a:spcBef>
                <a:spcPts val="0"/>
              </a:spcBef>
              <a:buSzPts val="3800"/>
              <a:buNone/>
              <a:defRPr sz="3800"/>
            </a:lvl6pPr>
            <a:lvl7pPr lvl="6" rtl="0" algn="ctr">
              <a:spcBef>
                <a:spcPts val="0"/>
              </a:spcBef>
              <a:buSzPts val="3800"/>
              <a:buNone/>
              <a:defRPr sz="3800"/>
            </a:lvl7pPr>
            <a:lvl8pPr lvl="7" rtl="0" algn="ctr">
              <a:spcBef>
                <a:spcPts val="0"/>
              </a:spcBef>
              <a:buSzPts val="3800"/>
              <a:buNone/>
              <a:defRPr sz="3800"/>
            </a:lvl8pPr>
            <a:lvl9pPr lvl="8" rtl="0" algn="ctr">
              <a:spcBef>
                <a:spcPts val="0"/>
              </a:spcBef>
              <a:buSzPts val="3800"/>
              <a:buNone/>
              <a:defRPr sz="3800"/>
            </a:lvl9pPr>
          </a:lstStyle>
          <a:p/>
        </p:txBody>
      </p:sp>
      <p:sp>
        <p:nvSpPr>
          <p:cNvPr id="224" name="Shape 224"/>
          <p:cNvSpPr txBox="1"/>
          <p:nvPr>
            <p:ph idx="1" type="subTitle"/>
          </p:nvPr>
        </p:nvSpPr>
        <p:spPr>
          <a:xfrm>
            <a:off x="265500" y="2981125"/>
            <a:ext cx="4045200" cy="1345500"/>
          </a:xfrm>
          <a:prstGeom prst="rect">
            <a:avLst/>
          </a:prstGeom>
        </p:spPr>
        <p:txBody>
          <a:bodyPr anchorCtr="0" anchor="t" bIns="91425" lIns="91425" rIns="91425" wrap="square" tIns="91425"/>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25" name="Shape 225"/>
          <p:cNvSpPr txBox="1"/>
          <p:nvPr>
            <p:ph idx="2" type="body"/>
          </p:nvPr>
        </p:nvSpPr>
        <p:spPr>
          <a:xfrm>
            <a:off x="4939500" y="724200"/>
            <a:ext cx="3837000" cy="3695100"/>
          </a:xfrm>
          <a:prstGeom prst="rect">
            <a:avLst/>
          </a:prstGeom>
        </p:spPr>
        <p:txBody>
          <a:bodyPr anchorCtr="0" anchor="ctr" bIns="91425" lIns="91425" rIns="91425" wrap="square" tIns="91425"/>
          <a:lstStyle>
            <a:lvl1pPr lvl="0" rtl="0">
              <a:spcBef>
                <a:spcPts val="0"/>
              </a:spcBef>
              <a:buClr>
                <a:schemeClr val="lt1"/>
              </a:buClr>
              <a:buSzPts val="1800"/>
              <a:buChar char="●"/>
              <a:defRPr>
                <a:solidFill>
                  <a:schemeClr val="lt1"/>
                </a:solidFill>
              </a:defRPr>
            </a:lvl1pPr>
            <a:lvl2pPr lvl="1" rtl="0">
              <a:spcBef>
                <a:spcPts val="0"/>
              </a:spcBef>
              <a:buClr>
                <a:schemeClr val="lt1"/>
              </a:buClr>
              <a:buSzPts val="1400"/>
              <a:buChar char="○"/>
              <a:defRPr>
                <a:solidFill>
                  <a:schemeClr val="lt1"/>
                </a:solidFill>
              </a:defRPr>
            </a:lvl2pPr>
            <a:lvl3pPr lvl="2" rtl="0">
              <a:spcBef>
                <a:spcPts val="0"/>
              </a:spcBef>
              <a:buClr>
                <a:schemeClr val="lt1"/>
              </a:buClr>
              <a:buSzPts val="1400"/>
              <a:buChar char="■"/>
              <a:defRPr>
                <a:solidFill>
                  <a:schemeClr val="lt1"/>
                </a:solidFill>
              </a:defRPr>
            </a:lvl3pPr>
            <a:lvl4pPr lvl="3" rtl="0">
              <a:spcBef>
                <a:spcPts val="0"/>
              </a:spcBef>
              <a:buClr>
                <a:schemeClr val="lt1"/>
              </a:buClr>
              <a:buSzPts val="1400"/>
              <a:buChar char="●"/>
              <a:defRPr>
                <a:solidFill>
                  <a:schemeClr val="lt1"/>
                </a:solidFill>
              </a:defRPr>
            </a:lvl4pPr>
            <a:lvl5pPr lvl="4" rtl="0">
              <a:spcBef>
                <a:spcPts val="0"/>
              </a:spcBef>
              <a:buClr>
                <a:schemeClr val="lt1"/>
              </a:buClr>
              <a:buSzPts val="1400"/>
              <a:buChar char="○"/>
              <a:defRPr>
                <a:solidFill>
                  <a:schemeClr val="lt1"/>
                </a:solidFill>
              </a:defRPr>
            </a:lvl5pPr>
            <a:lvl6pPr lvl="5" rtl="0">
              <a:spcBef>
                <a:spcPts val="0"/>
              </a:spcBef>
              <a:buClr>
                <a:schemeClr val="lt1"/>
              </a:buClr>
              <a:buSzPts val="1400"/>
              <a:buChar char="■"/>
              <a:defRPr>
                <a:solidFill>
                  <a:schemeClr val="lt1"/>
                </a:solidFill>
              </a:defRPr>
            </a:lvl6pPr>
            <a:lvl7pPr lvl="6" rtl="0">
              <a:spcBef>
                <a:spcPts val="0"/>
              </a:spcBef>
              <a:buClr>
                <a:schemeClr val="lt1"/>
              </a:buClr>
              <a:buSzPts val="1400"/>
              <a:buChar char="●"/>
              <a:defRPr>
                <a:solidFill>
                  <a:schemeClr val="lt1"/>
                </a:solidFill>
              </a:defRPr>
            </a:lvl7pPr>
            <a:lvl8pPr lvl="7" rtl="0">
              <a:spcBef>
                <a:spcPts val="0"/>
              </a:spcBef>
              <a:buClr>
                <a:schemeClr val="lt1"/>
              </a:buClr>
              <a:buSzPts val="1400"/>
              <a:buChar char="○"/>
              <a:defRPr>
                <a:solidFill>
                  <a:schemeClr val="lt1"/>
                </a:solidFill>
              </a:defRPr>
            </a:lvl8pPr>
            <a:lvl9pPr lvl="8" rtl="0">
              <a:spcBef>
                <a:spcPts val="0"/>
              </a:spcBef>
              <a:buClr>
                <a:schemeClr val="lt1"/>
              </a:buClr>
              <a:buSzPts val="1400"/>
              <a:buChar char="■"/>
              <a:defRPr>
                <a:solidFill>
                  <a:schemeClr val="lt1"/>
                </a:solidFill>
              </a:defRPr>
            </a:lvl9pPr>
          </a:lstStyle>
          <a:p/>
        </p:txBody>
      </p:sp>
      <p:sp>
        <p:nvSpPr>
          <p:cNvPr id="226" name="Shape 22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227" name="Shape 227"/>
        <p:cNvGrpSpPr/>
        <p:nvPr/>
      </p:nvGrpSpPr>
      <p:grpSpPr>
        <a:xfrm>
          <a:off x="0" y="0"/>
          <a:ext cx="0" cy="0"/>
          <a:chOff x="0" y="0"/>
          <a:chExt cx="0" cy="0"/>
        </a:xfrm>
      </p:grpSpPr>
      <p:sp>
        <p:nvSpPr>
          <p:cNvPr id="228" name="Shape 228"/>
          <p:cNvSpPr txBox="1"/>
          <p:nvPr>
            <p:ph idx="1" type="body"/>
          </p:nvPr>
        </p:nvSpPr>
        <p:spPr>
          <a:xfrm>
            <a:off x="319500" y="4233725"/>
            <a:ext cx="5998800" cy="598800"/>
          </a:xfrm>
          <a:prstGeom prst="rect">
            <a:avLst/>
          </a:prstGeom>
        </p:spPr>
        <p:txBody>
          <a:bodyPr anchorCtr="0" anchor="ctr" bIns="91425" lIns="91425" rIns="91425" wrap="square" tIns="91425"/>
          <a:lstStyle>
            <a:lvl1pPr lvl="0" rtl="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229" name="Shape 22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230" name="Shape 230"/>
        <p:cNvGrpSpPr/>
        <p:nvPr/>
      </p:nvGrpSpPr>
      <p:grpSpPr>
        <a:xfrm>
          <a:off x="0" y="0"/>
          <a:ext cx="0" cy="0"/>
          <a:chOff x="0" y="0"/>
          <a:chExt cx="0" cy="0"/>
        </a:xfrm>
      </p:grpSpPr>
      <p:sp>
        <p:nvSpPr>
          <p:cNvPr id="231" name="Shape 231"/>
          <p:cNvSpPr txBox="1"/>
          <p:nvPr>
            <p:ph type="title"/>
          </p:nvPr>
        </p:nvSpPr>
        <p:spPr>
          <a:xfrm>
            <a:off x="311700" y="1167925"/>
            <a:ext cx="8520600" cy="1980000"/>
          </a:xfrm>
          <a:prstGeom prst="rect">
            <a:avLst/>
          </a:prstGeom>
        </p:spPr>
        <p:txBody>
          <a:bodyPr anchorCtr="0" anchor="ctr" bIns="91425" lIns="91425" rIns="91425" wrap="square" tIns="91425"/>
          <a:lstStyle>
            <a:lvl1pPr lvl="0" rtl="0" algn="ctr">
              <a:spcBef>
                <a:spcPts val="0"/>
              </a:spcBef>
              <a:buClr>
                <a:schemeClr val="dk1"/>
              </a:buClr>
              <a:buSzPts val="11000"/>
              <a:buNone/>
              <a:defRPr sz="11000">
                <a:solidFill>
                  <a:schemeClr val="dk1"/>
                </a:solidFill>
              </a:defRPr>
            </a:lvl1pPr>
            <a:lvl2pPr lvl="1" rtl="0" algn="ctr">
              <a:spcBef>
                <a:spcPts val="0"/>
              </a:spcBef>
              <a:buClr>
                <a:schemeClr val="dk1"/>
              </a:buClr>
              <a:buSzPts val="11000"/>
              <a:buNone/>
              <a:defRPr sz="11000">
                <a:solidFill>
                  <a:schemeClr val="dk1"/>
                </a:solidFill>
              </a:defRPr>
            </a:lvl2pPr>
            <a:lvl3pPr lvl="2" rtl="0" algn="ctr">
              <a:spcBef>
                <a:spcPts val="0"/>
              </a:spcBef>
              <a:buClr>
                <a:schemeClr val="dk1"/>
              </a:buClr>
              <a:buSzPts val="11000"/>
              <a:buNone/>
              <a:defRPr sz="11000">
                <a:solidFill>
                  <a:schemeClr val="dk1"/>
                </a:solidFill>
              </a:defRPr>
            </a:lvl3pPr>
            <a:lvl4pPr lvl="3" rtl="0" algn="ctr">
              <a:spcBef>
                <a:spcPts val="0"/>
              </a:spcBef>
              <a:buClr>
                <a:schemeClr val="dk1"/>
              </a:buClr>
              <a:buSzPts val="11000"/>
              <a:buNone/>
              <a:defRPr sz="11000">
                <a:solidFill>
                  <a:schemeClr val="dk1"/>
                </a:solidFill>
              </a:defRPr>
            </a:lvl4pPr>
            <a:lvl5pPr lvl="4" rtl="0" algn="ctr">
              <a:spcBef>
                <a:spcPts val="0"/>
              </a:spcBef>
              <a:buClr>
                <a:schemeClr val="dk1"/>
              </a:buClr>
              <a:buSzPts val="11000"/>
              <a:buNone/>
              <a:defRPr sz="11000">
                <a:solidFill>
                  <a:schemeClr val="dk1"/>
                </a:solidFill>
              </a:defRPr>
            </a:lvl5pPr>
            <a:lvl6pPr lvl="5" rtl="0" algn="ctr">
              <a:spcBef>
                <a:spcPts val="0"/>
              </a:spcBef>
              <a:buClr>
                <a:schemeClr val="dk1"/>
              </a:buClr>
              <a:buSzPts val="11000"/>
              <a:buNone/>
              <a:defRPr sz="11000">
                <a:solidFill>
                  <a:schemeClr val="dk1"/>
                </a:solidFill>
              </a:defRPr>
            </a:lvl6pPr>
            <a:lvl7pPr lvl="6" rtl="0" algn="ctr">
              <a:spcBef>
                <a:spcPts val="0"/>
              </a:spcBef>
              <a:buClr>
                <a:schemeClr val="dk1"/>
              </a:buClr>
              <a:buSzPts val="11000"/>
              <a:buNone/>
              <a:defRPr sz="11000">
                <a:solidFill>
                  <a:schemeClr val="dk1"/>
                </a:solidFill>
              </a:defRPr>
            </a:lvl7pPr>
            <a:lvl8pPr lvl="7" rtl="0" algn="ctr">
              <a:spcBef>
                <a:spcPts val="0"/>
              </a:spcBef>
              <a:buClr>
                <a:schemeClr val="dk1"/>
              </a:buClr>
              <a:buSzPts val="11000"/>
              <a:buNone/>
              <a:defRPr sz="11000">
                <a:solidFill>
                  <a:schemeClr val="dk1"/>
                </a:solidFill>
              </a:defRPr>
            </a:lvl8pPr>
            <a:lvl9pPr lvl="8" rtl="0" algn="ctr">
              <a:spcBef>
                <a:spcPts val="0"/>
              </a:spcBef>
              <a:buClr>
                <a:schemeClr val="dk1"/>
              </a:buClr>
              <a:buSzPts val="11000"/>
              <a:buNone/>
              <a:defRPr sz="11000">
                <a:solidFill>
                  <a:schemeClr val="dk1"/>
                </a:solidFill>
              </a:defRPr>
            </a:lvl9pPr>
          </a:lstStyle>
          <a:p/>
        </p:txBody>
      </p:sp>
      <p:sp>
        <p:nvSpPr>
          <p:cNvPr id="232" name="Shape 232"/>
          <p:cNvSpPr txBox="1"/>
          <p:nvPr>
            <p:ph idx="1" type="body"/>
          </p:nvPr>
        </p:nvSpPr>
        <p:spPr>
          <a:xfrm>
            <a:off x="311700" y="3224250"/>
            <a:ext cx="8520600" cy="1071600"/>
          </a:xfrm>
          <a:prstGeom prst="rect">
            <a:avLst/>
          </a:prstGeom>
        </p:spPr>
        <p:txBody>
          <a:bodyPr anchorCtr="0" anchor="t" bIns="91425" lIns="91425" rIns="91425" wrap="square" tIns="91425"/>
          <a:lstStyle>
            <a:lvl1pPr lvl="0" rtl="0" algn="ctr">
              <a:spcBef>
                <a:spcPts val="0"/>
              </a:spcBef>
              <a:buSzPts val="1800"/>
              <a:buChar char="●"/>
              <a:defRPr/>
            </a:lvl1pPr>
            <a:lvl2pPr lvl="1" rtl="0" algn="ctr">
              <a:spcBef>
                <a:spcPts val="0"/>
              </a:spcBef>
              <a:buSzPts val="1400"/>
              <a:buChar char="○"/>
              <a:defRPr/>
            </a:lvl2pPr>
            <a:lvl3pPr lvl="2" rtl="0" algn="ctr">
              <a:spcBef>
                <a:spcPts val="0"/>
              </a:spcBef>
              <a:buSzPts val="1400"/>
              <a:buChar char="■"/>
              <a:defRPr/>
            </a:lvl3pPr>
            <a:lvl4pPr lvl="3" rtl="0" algn="ctr">
              <a:spcBef>
                <a:spcPts val="0"/>
              </a:spcBef>
              <a:buSzPts val="1400"/>
              <a:buChar char="●"/>
              <a:defRPr/>
            </a:lvl4pPr>
            <a:lvl5pPr lvl="4" rtl="0" algn="ctr">
              <a:spcBef>
                <a:spcPts val="0"/>
              </a:spcBef>
              <a:buSzPts val="1400"/>
              <a:buChar char="○"/>
              <a:defRPr/>
            </a:lvl5pPr>
            <a:lvl6pPr lvl="5" rtl="0" algn="ctr">
              <a:spcBef>
                <a:spcPts val="0"/>
              </a:spcBef>
              <a:buSzPts val="1400"/>
              <a:buChar char="■"/>
              <a:defRPr/>
            </a:lvl6pPr>
            <a:lvl7pPr lvl="6" rtl="0" algn="ctr">
              <a:spcBef>
                <a:spcPts val="0"/>
              </a:spcBef>
              <a:buSzPts val="1400"/>
              <a:buChar char="●"/>
              <a:defRPr/>
            </a:lvl7pPr>
            <a:lvl8pPr lvl="7" rtl="0" algn="ctr">
              <a:spcBef>
                <a:spcPts val="0"/>
              </a:spcBef>
              <a:buSzPts val="1400"/>
              <a:buChar char="○"/>
              <a:defRPr/>
            </a:lvl8pPr>
            <a:lvl9pPr lvl="8" rtl="0" algn="ctr">
              <a:spcBef>
                <a:spcPts val="0"/>
              </a:spcBef>
              <a:buSzPts val="1400"/>
              <a:buChar char="■"/>
              <a:defRPr/>
            </a:lvl9pPr>
          </a:lstStyle>
          <a:p/>
        </p:txBody>
      </p:sp>
      <p:sp>
        <p:nvSpPr>
          <p:cNvPr id="233" name="Shape 23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234" name="Shape 234"/>
        <p:cNvGrpSpPr/>
        <p:nvPr/>
      </p:nvGrpSpPr>
      <p:grpSpPr>
        <a:xfrm>
          <a:off x="0" y="0"/>
          <a:ext cx="0" cy="0"/>
          <a:chOff x="0" y="0"/>
          <a:chExt cx="0" cy="0"/>
        </a:xfrm>
      </p:grpSpPr>
      <p:sp>
        <p:nvSpPr>
          <p:cNvPr id="235" name="Shape 23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36" name="Shape 36"/>
        <p:cNvGrpSpPr/>
        <p:nvPr/>
      </p:nvGrpSpPr>
      <p:grpSpPr>
        <a:xfrm>
          <a:off x="0" y="0"/>
          <a:ext cx="0" cy="0"/>
          <a:chOff x="0" y="0"/>
          <a:chExt cx="0" cy="0"/>
        </a:xfrm>
      </p:grpSpPr>
      <p:sp>
        <p:nvSpPr>
          <p:cNvPr id="37" name="Shape 37"/>
          <p:cNvSpPr txBox="1"/>
          <p:nvPr>
            <p:ph type="title"/>
          </p:nvPr>
        </p:nvSpPr>
        <p:spPr>
          <a:xfrm>
            <a:off x="303300" y="411575"/>
            <a:ext cx="8520600" cy="639600"/>
          </a:xfrm>
          <a:prstGeom prst="rect">
            <a:avLst/>
          </a:prstGeom>
        </p:spPr>
        <p:txBody>
          <a:bodyPr anchorCtr="0" anchor="t" bIns="91425" lIns="91425" rIns="91425" wrap="square" tIns="91425"/>
          <a:lstStyle>
            <a:lvl1pPr lvl="0">
              <a:spcBef>
                <a:spcPts val="0"/>
              </a:spcBef>
              <a:buSzPts val="3000"/>
              <a:buNone/>
              <a:defRPr/>
            </a:lvl1pPr>
            <a:lvl2pPr lvl="1">
              <a:spcBef>
                <a:spcPts val="0"/>
              </a:spcBef>
              <a:buSzPts val="3000"/>
              <a:buNone/>
              <a:defRPr/>
            </a:lvl2pPr>
            <a:lvl3pPr lvl="2">
              <a:spcBef>
                <a:spcPts val="0"/>
              </a:spcBef>
              <a:buSzPts val="3000"/>
              <a:buNone/>
              <a:defRPr/>
            </a:lvl3pPr>
            <a:lvl4pPr lvl="3">
              <a:spcBef>
                <a:spcPts val="0"/>
              </a:spcBef>
              <a:buSzPts val="3000"/>
              <a:buNone/>
              <a:defRPr/>
            </a:lvl4pPr>
            <a:lvl5pPr lvl="4">
              <a:spcBef>
                <a:spcPts val="0"/>
              </a:spcBef>
              <a:buSzPts val="3000"/>
              <a:buNone/>
              <a:defRPr/>
            </a:lvl5pPr>
            <a:lvl6pPr lvl="5">
              <a:spcBef>
                <a:spcPts val="0"/>
              </a:spcBef>
              <a:buSzPts val="3000"/>
              <a:buNone/>
              <a:defRPr/>
            </a:lvl6pPr>
            <a:lvl7pPr lvl="6">
              <a:spcBef>
                <a:spcPts val="0"/>
              </a:spcBef>
              <a:buSzPts val="3000"/>
              <a:buNone/>
              <a:defRPr/>
            </a:lvl7pPr>
            <a:lvl8pPr lvl="7">
              <a:spcBef>
                <a:spcPts val="0"/>
              </a:spcBef>
              <a:buSzPts val="3000"/>
              <a:buNone/>
              <a:defRPr/>
            </a:lvl8pPr>
            <a:lvl9pPr lvl="8">
              <a:spcBef>
                <a:spcPts val="0"/>
              </a:spcBef>
              <a:buSzPts val="3000"/>
              <a:buNone/>
              <a:defRPr/>
            </a:lvl9pPr>
          </a:lstStyle>
          <a:p/>
        </p:txBody>
      </p:sp>
      <p:sp>
        <p:nvSpPr>
          <p:cNvPr id="38" name="Shape 38"/>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9" name="Shape 39"/>
        <p:cNvGrpSpPr/>
        <p:nvPr/>
      </p:nvGrpSpPr>
      <p:grpSpPr>
        <a:xfrm>
          <a:off x="0" y="0"/>
          <a:ext cx="0" cy="0"/>
          <a:chOff x="0" y="0"/>
          <a:chExt cx="0" cy="0"/>
        </a:xfrm>
      </p:grpSpPr>
      <p:cxnSp>
        <p:nvCxnSpPr>
          <p:cNvPr id="40" name="Shape 40"/>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41" name="Shape 41"/>
          <p:cNvSpPr txBox="1"/>
          <p:nvPr>
            <p:ph type="title"/>
          </p:nvPr>
        </p:nvSpPr>
        <p:spPr>
          <a:xfrm>
            <a:off x="319500" y="936600"/>
            <a:ext cx="2808000" cy="755700"/>
          </a:xfrm>
          <a:prstGeom prst="rect">
            <a:avLst/>
          </a:prstGeom>
        </p:spPr>
        <p:txBody>
          <a:bodyPr anchorCtr="0" anchor="b" bIns="91425" lIns="91425" rIns="91425" wrap="square" tIns="91425"/>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p:txBody>
      </p:sp>
      <p:sp>
        <p:nvSpPr>
          <p:cNvPr id="42" name="Shape 42"/>
          <p:cNvSpPr txBox="1"/>
          <p:nvPr>
            <p:ph idx="1" type="body"/>
          </p:nvPr>
        </p:nvSpPr>
        <p:spPr>
          <a:xfrm>
            <a:off x="319500" y="1846804"/>
            <a:ext cx="2808000" cy="2806200"/>
          </a:xfrm>
          <a:prstGeom prst="rect">
            <a:avLst/>
          </a:prstGeom>
        </p:spPr>
        <p:txBody>
          <a:bodyPr anchorCtr="0" anchor="t" bIns="91425" lIns="91425" rIns="91425" wrap="square" tIns="91425"/>
          <a:lstStyle>
            <a:lvl1pPr lvl="0">
              <a:spcBef>
                <a:spcPts val="0"/>
              </a:spcBef>
              <a:buSzPts val="1200"/>
              <a:buChar char="●"/>
              <a:defRPr sz="12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43" name="Shape 43"/>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lt2"/>
        </a:solidFill>
      </p:bgPr>
    </p:bg>
    <p:spTree>
      <p:nvGrpSpPr>
        <p:cNvPr id="44" name="Shape 44"/>
        <p:cNvGrpSpPr/>
        <p:nvPr/>
      </p:nvGrpSpPr>
      <p:grpSpPr>
        <a:xfrm>
          <a:off x="0" y="0"/>
          <a:ext cx="0" cy="0"/>
          <a:chOff x="0" y="0"/>
          <a:chExt cx="0" cy="0"/>
        </a:xfrm>
      </p:grpSpPr>
      <p:cxnSp>
        <p:nvCxnSpPr>
          <p:cNvPr id="45" name="Shape 45"/>
          <p:cNvCxnSpPr/>
          <p:nvPr/>
        </p:nvCxnSpPr>
        <p:spPr>
          <a:xfrm>
            <a:off x="425198" y="415650"/>
            <a:ext cx="183300" cy="0"/>
          </a:xfrm>
          <a:prstGeom prst="straightConnector1">
            <a:avLst/>
          </a:prstGeom>
          <a:noFill/>
          <a:ln cap="flat" cmpd="sng" w="19050">
            <a:solidFill>
              <a:schemeClr val="lt1"/>
            </a:solidFill>
            <a:prstDash val="solid"/>
            <a:round/>
            <a:headEnd len="med" w="med" type="none"/>
            <a:tailEnd len="med" w="med" type="none"/>
          </a:ln>
        </p:spPr>
      </p:cxnSp>
      <p:sp>
        <p:nvSpPr>
          <p:cNvPr id="46" name="Shape 46"/>
          <p:cNvSpPr txBox="1"/>
          <p:nvPr>
            <p:ph type="title"/>
          </p:nvPr>
        </p:nvSpPr>
        <p:spPr>
          <a:xfrm>
            <a:off x="283103" y="712141"/>
            <a:ext cx="6244200" cy="3835500"/>
          </a:xfrm>
          <a:prstGeom prst="rect">
            <a:avLst/>
          </a:prstGeom>
        </p:spPr>
        <p:txBody>
          <a:bodyPr anchorCtr="0" anchor="ctr" bIns="91425" lIns="91425" rIns="91425" wrap="square" tIns="91425"/>
          <a:lstStyle>
            <a:lvl1pPr lvl="0">
              <a:spcBef>
                <a:spcPts val="0"/>
              </a:spcBef>
              <a:buClr>
                <a:schemeClr val="lt1"/>
              </a:buClr>
              <a:buSzPts val="4800"/>
              <a:buNone/>
              <a:defRPr sz="4800">
                <a:solidFill>
                  <a:schemeClr val="lt1"/>
                </a:solidFill>
              </a:defRPr>
            </a:lvl1pPr>
            <a:lvl2pPr lvl="1">
              <a:spcBef>
                <a:spcPts val="0"/>
              </a:spcBef>
              <a:buClr>
                <a:schemeClr val="lt1"/>
              </a:buClr>
              <a:buSzPts val="4800"/>
              <a:buNone/>
              <a:defRPr sz="4800">
                <a:solidFill>
                  <a:schemeClr val="lt1"/>
                </a:solidFill>
              </a:defRPr>
            </a:lvl2pPr>
            <a:lvl3pPr lvl="2">
              <a:spcBef>
                <a:spcPts val="0"/>
              </a:spcBef>
              <a:buClr>
                <a:schemeClr val="lt1"/>
              </a:buClr>
              <a:buSzPts val="4800"/>
              <a:buNone/>
              <a:defRPr sz="4800">
                <a:solidFill>
                  <a:schemeClr val="lt1"/>
                </a:solidFill>
              </a:defRPr>
            </a:lvl3pPr>
            <a:lvl4pPr lvl="3">
              <a:spcBef>
                <a:spcPts val="0"/>
              </a:spcBef>
              <a:buClr>
                <a:schemeClr val="lt1"/>
              </a:buClr>
              <a:buSzPts val="4800"/>
              <a:buNone/>
              <a:defRPr sz="4800">
                <a:solidFill>
                  <a:schemeClr val="lt1"/>
                </a:solidFill>
              </a:defRPr>
            </a:lvl4pPr>
            <a:lvl5pPr lvl="4">
              <a:spcBef>
                <a:spcPts val="0"/>
              </a:spcBef>
              <a:buClr>
                <a:schemeClr val="lt1"/>
              </a:buClr>
              <a:buSzPts val="4800"/>
              <a:buNone/>
              <a:defRPr sz="4800">
                <a:solidFill>
                  <a:schemeClr val="lt1"/>
                </a:solidFill>
              </a:defRPr>
            </a:lvl5pPr>
            <a:lvl6pPr lvl="5">
              <a:spcBef>
                <a:spcPts val="0"/>
              </a:spcBef>
              <a:buClr>
                <a:schemeClr val="lt1"/>
              </a:buClr>
              <a:buSzPts val="4800"/>
              <a:buNone/>
              <a:defRPr sz="4800">
                <a:solidFill>
                  <a:schemeClr val="lt1"/>
                </a:solidFill>
              </a:defRPr>
            </a:lvl6pPr>
            <a:lvl7pPr lvl="6">
              <a:spcBef>
                <a:spcPts val="0"/>
              </a:spcBef>
              <a:buClr>
                <a:schemeClr val="lt1"/>
              </a:buClr>
              <a:buSzPts val="4800"/>
              <a:buNone/>
              <a:defRPr sz="4800">
                <a:solidFill>
                  <a:schemeClr val="lt1"/>
                </a:solidFill>
              </a:defRPr>
            </a:lvl7pPr>
            <a:lvl8pPr lvl="7">
              <a:spcBef>
                <a:spcPts val="0"/>
              </a:spcBef>
              <a:buClr>
                <a:schemeClr val="lt1"/>
              </a:buClr>
              <a:buSzPts val="4800"/>
              <a:buNone/>
              <a:defRPr sz="4800">
                <a:solidFill>
                  <a:schemeClr val="lt1"/>
                </a:solidFill>
              </a:defRPr>
            </a:lvl8pPr>
            <a:lvl9pPr lvl="8">
              <a:spcBef>
                <a:spcPts val="0"/>
              </a:spcBef>
              <a:buClr>
                <a:schemeClr val="lt1"/>
              </a:buClr>
              <a:buSzPts val="4800"/>
              <a:buNone/>
              <a:defRPr sz="4800">
                <a:solidFill>
                  <a:schemeClr val="lt1"/>
                </a:solidFill>
              </a:defRPr>
            </a:lvl9pPr>
          </a:lstStyle>
          <a:p/>
        </p:txBody>
      </p:sp>
      <p:sp>
        <p:nvSpPr>
          <p:cNvPr id="47" name="Shape 47"/>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48" name="Shape 48"/>
        <p:cNvGrpSpPr/>
        <p:nvPr/>
      </p:nvGrpSpPr>
      <p:grpSpPr>
        <a:xfrm>
          <a:off x="0" y="0"/>
          <a:ext cx="0" cy="0"/>
          <a:chOff x="0" y="0"/>
          <a:chExt cx="0" cy="0"/>
        </a:xfrm>
      </p:grpSpPr>
      <p:sp>
        <p:nvSpPr>
          <p:cNvPr id="49" name="Shape 49"/>
          <p:cNvSpPr/>
          <p:nvPr/>
        </p:nvSpPr>
        <p:spPr>
          <a:xfrm>
            <a:off x="4572000" y="125"/>
            <a:ext cx="4572000" cy="51435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cxnSp>
        <p:nvCxnSpPr>
          <p:cNvPr id="50" name="Shape 50"/>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51" name="Shape 51"/>
          <p:cNvSpPr txBox="1"/>
          <p:nvPr>
            <p:ph type="title"/>
          </p:nvPr>
        </p:nvSpPr>
        <p:spPr>
          <a:xfrm>
            <a:off x="265500" y="1397350"/>
            <a:ext cx="4045200" cy="1318200"/>
          </a:xfrm>
          <a:prstGeom prst="rect">
            <a:avLst/>
          </a:prstGeom>
        </p:spPr>
        <p:txBody>
          <a:bodyPr anchorCtr="0" anchor="b" bIns="91425" lIns="91425" rIns="91425" wrap="square" tIns="91425"/>
          <a:lstStyle>
            <a:lvl1pPr lvl="0" algn="ctr">
              <a:spcBef>
                <a:spcPts val="0"/>
              </a:spcBef>
              <a:buClr>
                <a:schemeClr val="dk1"/>
              </a:buClr>
              <a:buSzPts val="3600"/>
              <a:buNone/>
              <a:defRPr sz="3600">
                <a:solidFill>
                  <a:schemeClr val="dk1"/>
                </a:solidFill>
              </a:defRPr>
            </a:lvl1pPr>
            <a:lvl2pPr lvl="1" algn="ctr">
              <a:spcBef>
                <a:spcPts val="0"/>
              </a:spcBef>
              <a:buClr>
                <a:schemeClr val="dk1"/>
              </a:buClr>
              <a:buSzPts val="3600"/>
              <a:buNone/>
              <a:defRPr sz="3600">
                <a:solidFill>
                  <a:schemeClr val="dk1"/>
                </a:solidFill>
              </a:defRPr>
            </a:lvl2pPr>
            <a:lvl3pPr lvl="2" algn="ctr">
              <a:spcBef>
                <a:spcPts val="0"/>
              </a:spcBef>
              <a:buClr>
                <a:schemeClr val="dk1"/>
              </a:buClr>
              <a:buSzPts val="3600"/>
              <a:buNone/>
              <a:defRPr sz="3600">
                <a:solidFill>
                  <a:schemeClr val="dk1"/>
                </a:solidFill>
              </a:defRPr>
            </a:lvl3pPr>
            <a:lvl4pPr lvl="3" algn="ctr">
              <a:spcBef>
                <a:spcPts val="0"/>
              </a:spcBef>
              <a:buClr>
                <a:schemeClr val="dk1"/>
              </a:buClr>
              <a:buSzPts val="3600"/>
              <a:buNone/>
              <a:defRPr sz="3600">
                <a:solidFill>
                  <a:schemeClr val="dk1"/>
                </a:solidFill>
              </a:defRPr>
            </a:lvl4pPr>
            <a:lvl5pPr lvl="4" algn="ctr">
              <a:spcBef>
                <a:spcPts val="0"/>
              </a:spcBef>
              <a:buClr>
                <a:schemeClr val="dk1"/>
              </a:buClr>
              <a:buSzPts val="3600"/>
              <a:buNone/>
              <a:defRPr sz="3600">
                <a:solidFill>
                  <a:schemeClr val="dk1"/>
                </a:solidFill>
              </a:defRPr>
            </a:lvl5pPr>
            <a:lvl6pPr lvl="5" algn="ctr">
              <a:spcBef>
                <a:spcPts val="0"/>
              </a:spcBef>
              <a:buClr>
                <a:schemeClr val="dk1"/>
              </a:buClr>
              <a:buSzPts val="3600"/>
              <a:buNone/>
              <a:defRPr sz="3600">
                <a:solidFill>
                  <a:schemeClr val="dk1"/>
                </a:solidFill>
              </a:defRPr>
            </a:lvl6pPr>
            <a:lvl7pPr lvl="6" algn="ctr">
              <a:spcBef>
                <a:spcPts val="0"/>
              </a:spcBef>
              <a:buClr>
                <a:schemeClr val="dk1"/>
              </a:buClr>
              <a:buSzPts val="3600"/>
              <a:buNone/>
              <a:defRPr sz="3600">
                <a:solidFill>
                  <a:schemeClr val="dk1"/>
                </a:solidFill>
              </a:defRPr>
            </a:lvl7pPr>
            <a:lvl8pPr lvl="7" algn="ctr">
              <a:spcBef>
                <a:spcPts val="0"/>
              </a:spcBef>
              <a:buClr>
                <a:schemeClr val="dk1"/>
              </a:buClr>
              <a:buSzPts val="3600"/>
              <a:buNone/>
              <a:defRPr sz="3600">
                <a:solidFill>
                  <a:schemeClr val="dk1"/>
                </a:solidFill>
              </a:defRPr>
            </a:lvl8pPr>
            <a:lvl9pPr lvl="8" algn="ctr">
              <a:spcBef>
                <a:spcPts val="0"/>
              </a:spcBef>
              <a:buClr>
                <a:schemeClr val="dk1"/>
              </a:buClr>
              <a:buSzPts val="3600"/>
              <a:buNone/>
              <a:defRPr sz="3600">
                <a:solidFill>
                  <a:schemeClr val="dk1"/>
                </a:solidFill>
              </a:defRPr>
            </a:lvl9pPr>
          </a:lstStyle>
          <a:p/>
        </p:txBody>
      </p:sp>
      <p:sp>
        <p:nvSpPr>
          <p:cNvPr id="52" name="Shape 52"/>
          <p:cNvSpPr txBox="1"/>
          <p:nvPr>
            <p:ph idx="1" type="subTitle"/>
          </p:nvPr>
        </p:nvSpPr>
        <p:spPr>
          <a:xfrm>
            <a:off x="265500" y="2735371"/>
            <a:ext cx="4045200" cy="1345500"/>
          </a:xfrm>
          <a:prstGeom prst="rect">
            <a:avLst/>
          </a:prstGeom>
        </p:spPr>
        <p:txBody>
          <a:bodyPr anchorCtr="0" anchor="t" bIns="91425" lIns="91425"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Shape 53"/>
          <p:cNvSpPr txBox="1"/>
          <p:nvPr>
            <p:ph idx="2" type="body"/>
          </p:nvPr>
        </p:nvSpPr>
        <p:spPr>
          <a:xfrm>
            <a:off x="4939500" y="724200"/>
            <a:ext cx="3837000" cy="3695100"/>
          </a:xfrm>
          <a:prstGeom prst="rect">
            <a:avLst/>
          </a:prstGeom>
        </p:spPr>
        <p:txBody>
          <a:bodyPr anchorCtr="0" anchor="ctr" bIns="91425" lIns="91425" rIns="91425" wrap="square" tIns="91425"/>
          <a:lstStyle>
            <a:lvl1pPr lvl="0">
              <a:spcBef>
                <a:spcPts val="0"/>
              </a:spcBef>
              <a:buClr>
                <a:schemeClr val="lt1"/>
              </a:buClr>
              <a:buSzPts val="1800"/>
              <a:buChar char="●"/>
              <a:defRPr>
                <a:solidFill>
                  <a:schemeClr val="lt1"/>
                </a:solidFill>
              </a:defRPr>
            </a:lvl1pPr>
            <a:lvl2pPr lvl="1">
              <a:spcBef>
                <a:spcPts val="0"/>
              </a:spcBef>
              <a:buClr>
                <a:schemeClr val="lt1"/>
              </a:buClr>
              <a:buSzPts val="1400"/>
              <a:buChar char="○"/>
              <a:defRPr>
                <a:solidFill>
                  <a:schemeClr val="lt1"/>
                </a:solidFill>
              </a:defRPr>
            </a:lvl2pPr>
            <a:lvl3pPr lvl="2">
              <a:spcBef>
                <a:spcPts val="0"/>
              </a:spcBef>
              <a:buClr>
                <a:schemeClr val="lt1"/>
              </a:buClr>
              <a:buSzPts val="1400"/>
              <a:buChar char="■"/>
              <a:defRPr>
                <a:solidFill>
                  <a:schemeClr val="lt1"/>
                </a:solidFill>
              </a:defRPr>
            </a:lvl3pPr>
            <a:lvl4pPr lvl="3">
              <a:spcBef>
                <a:spcPts val="0"/>
              </a:spcBef>
              <a:buClr>
                <a:schemeClr val="lt1"/>
              </a:buClr>
              <a:buSzPts val="1400"/>
              <a:buChar char="●"/>
              <a:defRPr>
                <a:solidFill>
                  <a:schemeClr val="lt1"/>
                </a:solidFill>
              </a:defRPr>
            </a:lvl4pPr>
            <a:lvl5pPr lvl="4">
              <a:spcBef>
                <a:spcPts val="0"/>
              </a:spcBef>
              <a:buClr>
                <a:schemeClr val="lt1"/>
              </a:buClr>
              <a:buSzPts val="1400"/>
              <a:buChar char="○"/>
              <a:defRPr>
                <a:solidFill>
                  <a:schemeClr val="lt1"/>
                </a:solidFill>
              </a:defRPr>
            </a:lvl5pPr>
            <a:lvl6pPr lvl="5">
              <a:spcBef>
                <a:spcPts val="0"/>
              </a:spcBef>
              <a:buClr>
                <a:schemeClr val="lt1"/>
              </a:buClr>
              <a:buSzPts val="1400"/>
              <a:buChar char="■"/>
              <a:defRPr>
                <a:solidFill>
                  <a:schemeClr val="lt1"/>
                </a:solidFill>
              </a:defRPr>
            </a:lvl6pPr>
            <a:lvl7pPr lvl="6">
              <a:spcBef>
                <a:spcPts val="0"/>
              </a:spcBef>
              <a:buClr>
                <a:schemeClr val="lt1"/>
              </a:buClr>
              <a:buSzPts val="1400"/>
              <a:buChar char="●"/>
              <a:defRPr>
                <a:solidFill>
                  <a:schemeClr val="lt1"/>
                </a:solidFill>
              </a:defRPr>
            </a:lvl7pPr>
            <a:lvl8pPr lvl="7">
              <a:spcBef>
                <a:spcPts val="0"/>
              </a:spcBef>
              <a:buClr>
                <a:schemeClr val="lt1"/>
              </a:buClr>
              <a:buSzPts val="1400"/>
              <a:buChar char="○"/>
              <a:defRPr>
                <a:solidFill>
                  <a:schemeClr val="lt1"/>
                </a:solidFill>
              </a:defRPr>
            </a:lvl8pPr>
            <a:lvl9pPr lvl="8">
              <a:spcBef>
                <a:spcPts val="0"/>
              </a:spcBef>
              <a:buClr>
                <a:schemeClr val="lt1"/>
              </a:buClr>
              <a:buSzPts val="1400"/>
              <a:buChar char="■"/>
              <a:defRPr>
                <a:solidFill>
                  <a:schemeClr val="lt1"/>
                </a:solidFill>
              </a:defRPr>
            </a:lvl9pPr>
          </a:lstStyle>
          <a:p/>
        </p:txBody>
      </p:sp>
      <p:sp>
        <p:nvSpPr>
          <p:cNvPr id="54" name="Shape 54"/>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55" name="Shape 55"/>
        <p:cNvGrpSpPr/>
        <p:nvPr/>
      </p:nvGrpSpPr>
      <p:grpSpPr>
        <a:xfrm>
          <a:off x="0" y="0"/>
          <a:ext cx="0" cy="0"/>
          <a:chOff x="0" y="0"/>
          <a:chExt cx="0" cy="0"/>
        </a:xfrm>
      </p:grpSpPr>
      <p:cxnSp>
        <p:nvCxnSpPr>
          <p:cNvPr id="56" name="Shape 56"/>
          <p:cNvCxnSpPr/>
          <p:nvPr/>
        </p:nvCxnSpPr>
        <p:spPr>
          <a:xfrm>
            <a:off x="425200" y="4740000"/>
            <a:ext cx="8296800" cy="0"/>
          </a:xfrm>
          <a:prstGeom prst="straightConnector1">
            <a:avLst/>
          </a:prstGeom>
          <a:noFill/>
          <a:ln cap="flat" cmpd="sng" w="19050">
            <a:solidFill>
              <a:schemeClr val="dk2"/>
            </a:solidFill>
            <a:prstDash val="solid"/>
            <a:round/>
            <a:headEnd len="med" w="med" type="none"/>
            <a:tailEnd len="med" w="med" type="none"/>
          </a:ln>
        </p:spPr>
      </p:cxnSp>
      <p:cxnSp>
        <p:nvCxnSpPr>
          <p:cNvPr id="57" name="Shape 57"/>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58" name="Shape 58"/>
          <p:cNvSpPr txBox="1"/>
          <p:nvPr>
            <p:ph idx="1" type="body"/>
          </p:nvPr>
        </p:nvSpPr>
        <p:spPr>
          <a:xfrm>
            <a:off x="328017" y="4226025"/>
            <a:ext cx="8388600" cy="393600"/>
          </a:xfrm>
          <a:prstGeom prst="rect">
            <a:avLst/>
          </a:prstGeom>
        </p:spPr>
        <p:txBody>
          <a:bodyPr anchorCtr="0" anchor="ctr" bIns="91425" lIns="91425" rIns="91425" wrap="square" tIns="91425"/>
          <a:lstStyle>
            <a:lvl1pPr lvl="0">
              <a:lnSpc>
                <a:spcPct val="100000"/>
              </a:lnSpc>
              <a:spcBef>
                <a:spcPts val="0"/>
              </a:spcBef>
              <a:spcAft>
                <a:spcPts val="0"/>
              </a:spcAft>
              <a:buSzPts val="1800"/>
              <a:buNone/>
              <a:defRPr/>
            </a:lvl1pPr>
          </a:lstStyle>
          <a:p/>
        </p:txBody>
      </p:sp>
      <p:sp>
        <p:nvSpPr>
          <p:cNvPr id="59" name="Shape 59"/>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theme" Target="../theme/theme2.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8.xml"/><Relationship Id="rId10" Type="http://schemas.openxmlformats.org/officeDocument/2006/relationships/slideLayout" Target="../slideLayouts/slideLayout37.xml"/><Relationship Id="rId12" Type="http://schemas.openxmlformats.org/officeDocument/2006/relationships/theme" Target="../theme/theme5.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9.xml"/><Relationship Id="rId10" Type="http://schemas.openxmlformats.org/officeDocument/2006/relationships/slideLayout" Target="../slideLayouts/slideLayout48.xml"/><Relationship Id="rId12" Type="http://schemas.openxmlformats.org/officeDocument/2006/relationships/theme" Target="../theme/theme4.xml"/><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slideLayout" Target="../slideLayouts/slideLayout47.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2400250" y="575950"/>
            <a:ext cx="6321600" cy="635400"/>
          </a:xfrm>
          <a:prstGeom prst="rect">
            <a:avLst/>
          </a:prstGeom>
          <a:noFill/>
          <a:ln>
            <a:noFill/>
          </a:ln>
        </p:spPr>
        <p:txBody>
          <a:bodyPr anchorCtr="0" anchor="t" bIns="91425" lIns="91425" rIns="91425" wrap="square" tIns="91425"/>
          <a:lstStyle>
            <a:lvl1pPr lvl="0">
              <a:spcBef>
                <a:spcPts val="0"/>
              </a:spcBef>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Shape 7"/>
          <p:cNvSpPr txBox="1"/>
          <p:nvPr>
            <p:ph idx="1" type="body"/>
          </p:nvPr>
        </p:nvSpPr>
        <p:spPr>
          <a:xfrm>
            <a:off x="2410112" y="1595776"/>
            <a:ext cx="6321600" cy="3002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ts val="1800"/>
              <a:buFont typeface="Lato"/>
              <a:buChar char="●"/>
              <a:defRPr sz="1800">
                <a:solidFill>
                  <a:schemeClr val="dk2"/>
                </a:solidFill>
                <a:latin typeface="Lato"/>
                <a:ea typeface="Lato"/>
                <a:cs typeface="Lato"/>
                <a:sym typeface="Lato"/>
              </a:defRPr>
            </a:lvl1pPr>
            <a:lvl2pPr lvl="1">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2pPr>
            <a:lvl3pPr lvl="2">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3pPr>
            <a:lvl4pPr lvl="3">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4pPr>
            <a:lvl5pPr lvl="4">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5pPr>
            <a:lvl6pPr lvl="5">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6pPr>
            <a:lvl7pPr lvl="6">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7pPr>
            <a:lvl8pPr lvl="7">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8pPr>
            <a:lvl9pPr lvl="8">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Shape 8"/>
          <p:cNvSpPr txBox="1"/>
          <p:nvPr>
            <p:ph idx="12" type="sldNum"/>
          </p:nvPr>
        </p:nvSpPr>
        <p:spPr>
          <a:xfrm>
            <a:off x="8497999" y="4688759"/>
            <a:ext cx="548700" cy="393600"/>
          </a:xfrm>
          <a:prstGeom prst="rect">
            <a:avLst/>
          </a:prstGeom>
          <a:noFill/>
          <a:ln>
            <a:noFill/>
          </a:ln>
        </p:spPr>
        <p:txBody>
          <a:bodyPr anchorCtr="0" anchor="ctr" bIns="91425" lIns="91425" rIns="91425" wrap="square" tIns="91425">
            <a:noAutofit/>
          </a:bodyPr>
          <a:lstStyle/>
          <a:p>
            <a:pPr indent="0" lvl="0" marL="0" algn="r">
              <a:spcBef>
                <a:spcPts val="0"/>
              </a:spcBef>
              <a:buNone/>
            </a:pPr>
            <a:fld id="{00000000-1234-1234-1234-123412341234}" type="slidenum">
              <a:rPr lang="en" sz="1000">
                <a:solidFill>
                  <a:schemeClr val="dk2"/>
                </a:solidFill>
                <a:latin typeface="Lato"/>
                <a:ea typeface="Lato"/>
                <a:cs typeface="Lato"/>
                <a:sym typeface="La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op">
    <p:bg>
      <p:bgPr>
        <a:solidFill>
          <a:schemeClr val="lt1"/>
        </a:solidFill>
      </p:bgPr>
    </p:bg>
    <p:spTree>
      <p:nvGrpSpPr>
        <p:cNvPr id="68" name="Shape 68"/>
        <p:cNvGrpSpPr/>
        <p:nvPr/>
      </p:nvGrpSpPr>
      <p:grpSpPr>
        <a:xfrm>
          <a:off x="0" y="0"/>
          <a:ext cx="0" cy="0"/>
          <a:chOff x="0" y="0"/>
          <a:chExt cx="0" cy="0"/>
        </a:xfrm>
      </p:grpSpPr>
      <p:sp>
        <p:nvSpPr>
          <p:cNvPr id="69" name="Shape 69"/>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rtl="0">
              <a:spcBef>
                <a:spcPts val="0"/>
              </a:spcBef>
              <a:buClr>
                <a:schemeClr val="dk2"/>
              </a:buClr>
              <a:buSzPts val="3000"/>
              <a:buFont typeface="Oswald"/>
              <a:buNone/>
              <a:defRPr sz="3000">
                <a:solidFill>
                  <a:schemeClr val="dk2"/>
                </a:solidFill>
                <a:latin typeface="Oswald"/>
                <a:ea typeface="Oswald"/>
                <a:cs typeface="Oswald"/>
                <a:sym typeface="Oswald"/>
              </a:defRPr>
            </a:lvl1pPr>
            <a:lvl2pPr lvl="1" rtl="0">
              <a:spcBef>
                <a:spcPts val="0"/>
              </a:spcBef>
              <a:buClr>
                <a:schemeClr val="dk2"/>
              </a:buClr>
              <a:buSzPts val="3000"/>
              <a:buFont typeface="Oswald"/>
              <a:buNone/>
              <a:defRPr sz="3000">
                <a:solidFill>
                  <a:schemeClr val="dk2"/>
                </a:solidFill>
                <a:latin typeface="Oswald"/>
                <a:ea typeface="Oswald"/>
                <a:cs typeface="Oswald"/>
                <a:sym typeface="Oswald"/>
              </a:defRPr>
            </a:lvl2pPr>
            <a:lvl3pPr lvl="2" rtl="0">
              <a:spcBef>
                <a:spcPts val="0"/>
              </a:spcBef>
              <a:buClr>
                <a:schemeClr val="dk2"/>
              </a:buClr>
              <a:buSzPts val="3000"/>
              <a:buFont typeface="Oswald"/>
              <a:buNone/>
              <a:defRPr sz="3000">
                <a:solidFill>
                  <a:schemeClr val="dk2"/>
                </a:solidFill>
                <a:latin typeface="Oswald"/>
                <a:ea typeface="Oswald"/>
                <a:cs typeface="Oswald"/>
                <a:sym typeface="Oswald"/>
              </a:defRPr>
            </a:lvl3pPr>
            <a:lvl4pPr lvl="3" rtl="0">
              <a:spcBef>
                <a:spcPts val="0"/>
              </a:spcBef>
              <a:buClr>
                <a:schemeClr val="dk2"/>
              </a:buClr>
              <a:buSzPts val="3000"/>
              <a:buFont typeface="Oswald"/>
              <a:buNone/>
              <a:defRPr sz="3000">
                <a:solidFill>
                  <a:schemeClr val="dk2"/>
                </a:solidFill>
                <a:latin typeface="Oswald"/>
                <a:ea typeface="Oswald"/>
                <a:cs typeface="Oswald"/>
                <a:sym typeface="Oswald"/>
              </a:defRPr>
            </a:lvl4pPr>
            <a:lvl5pPr lvl="4" rtl="0">
              <a:spcBef>
                <a:spcPts val="0"/>
              </a:spcBef>
              <a:buClr>
                <a:schemeClr val="dk2"/>
              </a:buClr>
              <a:buSzPts val="3000"/>
              <a:buFont typeface="Oswald"/>
              <a:buNone/>
              <a:defRPr sz="3000">
                <a:solidFill>
                  <a:schemeClr val="dk2"/>
                </a:solidFill>
                <a:latin typeface="Oswald"/>
                <a:ea typeface="Oswald"/>
                <a:cs typeface="Oswald"/>
                <a:sym typeface="Oswald"/>
              </a:defRPr>
            </a:lvl5pPr>
            <a:lvl6pPr lvl="5" rtl="0">
              <a:spcBef>
                <a:spcPts val="0"/>
              </a:spcBef>
              <a:buClr>
                <a:schemeClr val="dk2"/>
              </a:buClr>
              <a:buSzPts val="3000"/>
              <a:buFont typeface="Oswald"/>
              <a:buNone/>
              <a:defRPr sz="3000">
                <a:solidFill>
                  <a:schemeClr val="dk2"/>
                </a:solidFill>
                <a:latin typeface="Oswald"/>
                <a:ea typeface="Oswald"/>
                <a:cs typeface="Oswald"/>
                <a:sym typeface="Oswald"/>
              </a:defRPr>
            </a:lvl6pPr>
            <a:lvl7pPr lvl="6" rtl="0">
              <a:spcBef>
                <a:spcPts val="0"/>
              </a:spcBef>
              <a:buClr>
                <a:schemeClr val="dk2"/>
              </a:buClr>
              <a:buSzPts val="3000"/>
              <a:buFont typeface="Oswald"/>
              <a:buNone/>
              <a:defRPr sz="3000">
                <a:solidFill>
                  <a:schemeClr val="dk2"/>
                </a:solidFill>
                <a:latin typeface="Oswald"/>
                <a:ea typeface="Oswald"/>
                <a:cs typeface="Oswald"/>
                <a:sym typeface="Oswald"/>
              </a:defRPr>
            </a:lvl7pPr>
            <a:lvl8pPr lvl="7" rtl="0">
              <a:spcBef>
                <a:spcPts val="0"/>
              </a:spcBef>
              <a:buClr>
                <a:schemeClr val="dk2"/>
              </a:buClr>
              <a:buSzPts val="3000"/>
              <a:buFont typeface="Oswald"/>
              <a:buNone/>
              <a:defRPr sz="3000">
                <a:solidFill>
                  <a:schemeClr val="dk2"/>
                </a:solidFill>
                <a:latin typeface="Oswald"/>
                <a:ea typeface="Oswald"/>
                <a:cs typeface="Oswald"/>
                <a:sym typeface="Oswald"/>
              </a:defRPr>
            </a:lvl8pPr>
            <a:lvl9pPr lvl="8" rtl="0">
              <a:spcBef>
                <a:spcPts val="0"/>
              </a:spcBef>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0" name="Shape 70"/>
          <p:cNvSpPr txBox="1"/>
          <p:nvPr>
            <p:ph idx="1" type="body"/>
          </p:nvPr>
        </p:nvSpPr>
        <p:spPr>
          <a:xfrm>
            <a:off x="311700" y="1234075"/>
            <a:ext cx="8520600" cy="3334800"/>
          </a:xfrm>
          <a:prstGeom prst="rect">
            <a:avLst/>
          </a:prstGeom>
          <a:noFill/>
          <a:ln>
            <a:noFill/>
          </a:ln>
        </p:spPr>
        <p:txBody>
          <a:bodyPr anchorCtr="0" anchor="t" bIns="91425" lIns="91425" rIns="91425" wrap="square" tIns="91425"/>
          <a:lstStyle>
            <a:lvl1pPr lvl="0" rtl="0">
              <a:lnSpc>
                <a:spcPct val="115000"/>
              </a:lnSpc>
              <a:spcBef>
                <a:spcPts val="0"/>
              </a:spcBef>
              <a:spcAft>
                <a:spcPts val="160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lvl="1" rtl="0">
              <a:lnSpc>
                <a:spcPct val="115000"/>
              </a:lnSpc>
              <a:spcBef>
                <a:spcPts val="0"/>
              </a:spcBef>
              <a:spcAft>
                <a:spcPts val="160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lvl="2" rtl="0">
              <a:lnSpc>
                <a:spcPct val="115000"/>
              </a:lnSpc>
              <a:spcBef>
                <a:spcPts val="0"/>
              </a:spcBef>
              <a:spcAft>
                <a:spcPts val="160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lvl="3" rtl="0">
              <a:lnSpc>
                <a:spcPct val="115000"/>
              </a:lnSpc>
              <a:spcBef>
                <a:spcPts val="0"/>
              </a:spcBef>
              <a:spcAft>
                <a:spcPts val="160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lvl="4" rtl="0">
              <a:lnSpc>
                <a:spcPct val="115000"/>
              </a:lnSpc>
              <a:spcBef>
                <a:spcPts val="0"/>
              </a:spcBef>
              <a:spcAft>
                <a:spcPts val="160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lvl="5" rtl="0">
              <a:lnSpc>
                <a:spcPct val="115000"/>
              </a:lnSpc>
              <a:spcBef>
                <a:spcPts val="0"/>
              </a:spcBef>
              <a:spcAft>
                <a:spcPts val="160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lvl="6" rtl="0">
              <a:lnSpc>
                <a:spcPct val="115000"/>
              </a:lnSpc>
              <a:spcBef>
                <a:spcPts val="0"/>
              </a:spcBef>
              <a:spcAft>
                <a:spcPts val="160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lvl="7" rtl="0">
              <a:lnSpc>
                <a:spcPct val="115000"/>
              </a:lnSpc>
              <a:spcBef>
                <a:spcPts val="0"/>
              </a:spcBef>
              <a:spcAft>
                <a:spcPts val="160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lvl="8" rtl="0">
              <a:lnSpc>
                <a:spcPct val="115000"/>
              </a:lnSpc>
              <a:spcBef>
                <a:spcPts val="0"/>
              </a:spcBef>
              <a:spcAft>
                <a:spcPts val="160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p:txBody>
      </p:sp>
      <p:sp>
        <p:nvSpPr>
          <p:cNvPr id="71" name="Shape 71"/>
          <p:cNvSpPr txBox="1"/>
          <p:nvPr>
            <p:ph idx="12" type="sldNum"/>
          </p:nvPr>
        </p:nvSpPr>
        <p:spPr>
          <a:xfrm>
            <a:off x="8497999" y="4688759"/>
            <a:ext cx="548700" cy="393600"/>
          </a:xfrm>
          <a:prstGeom prst="rect">
            <a:avLst/>
          </a:prstGeom>
          <a:noFill/>
          <a:ln>
            <a:noFill/>
          </a:ln>
        </p:spPr>
        <p:txBody>
          <a:bodyPr anchorCtr="0" anchor="ctr" bIns="91425" lIns="91425" rIns="91425" wrap="square" tIns="91425">
            <a:noAutofit/>
          </a:bodyPr>
          <a:lstStyle/>
          <a:p>
            <a:pPr indent="0" lvl="0" marL="0" rtl="0" algn="r">
              <a:spcBef>
                <a:spcPts val="0"/>
              </a:spcBef>
              <a:buNone/>
            </a:pPr>
            <a:fld id="{00000000-1234-1234-1234-123412341234}" type="slidenum">
              <a:rPr lang="en" sz="1000">
                <a:solidFill>
                  <a:schemeClr val="dk2"/>
                </a:solidFill>
                <a:latin typeface="Playfair Display"/>
                <a:ea typeface="Playfair Display"/>
                <a:cs typeface="Playfair Display"/>
                <a:sym typeface="Playfair Display"/>
              </a:rPr>
              <a:t>‹#›</a:t>
            </a:fld>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each-day">
    <p:bg>
      <p:bgPr>
        <a:solidFill>
          <a:schemeClr val="lt1"/>
        </a:solidFill>
      </p:bgPr>
    </p:bg>
    <p:spTree>
      <p:nvGrpSpPr>
        <p:cNvPr id="142" name="Shape 142"/>
        <p:cNvGrpSpPr/>
        <p:nvPr/>
      </p:nvGrpSpPr>
      <p:grpSpPr>
        <a:xfrm>
          <a:off x="0" y="0"/>
          <a:ext cx="0" cy="0"/>
          <a:chOff x="0" y="0"/>
          <a:chExt cx="0" cy="0"/>
        </a:xfrm>
      </p:grpSpPr>
      <p:sp>
        <p:nvSpPr>
          <p:cNvPr id="143" name="Shape 143"/>
          <p:cNvSpPr txBox="1"/>
          <p:nvPr>
            <p:ph type="title"/>
          </p:nvPr>
        </p:nvSpPr>
        <p:spPr>
          <a:xfrm>
            <a:off x="311700" y="292850"/>
            <a:ext cx="8520600" cy="801000"/>
          </a:xfrm>
          <a:prstGeom prst="rect">
            <a:avLst/>
          </a:prstGeom>
          <a:noFill/>
          <a:ln>
            <a:noFill/>
          </a:ln>
        </p:spPr>
        <p:txBody>
          <a:bodyPr anchorCtr="0" anchor="t" bIns="91425" lIns="91425" rIns="91425" wrap="square" tIns="91425"/>
          <a:lstStyle>
            <a:lvl1pPr lvl="0" rtl="0">
              <a:spcBef>
                <a:spcPts val="0"/>
              </a:spcBef>
              <a:buClr>
                <a:schemeClr val="accent1"/>
              </a:buClr>
              <a:buSzPts val="4200"/>
              <a:buFont typeface="Amatic SC"/>
              <a:buNone/>
              <a:defRPr b="1" sz="4200">
                <a:solidFill>
                  <a:schemeClr val="accent1"/>
                </a:solidFill>
                <a:latin typeface="Amatic SC"/>
                <a:ea typeface="Amatic SC"/>
                <a:cs typeface="Amatic SC"/>
                <a:sym typeface="Amatic SC"/>
              </a:defRPr>
            </a:lvl1pPr>
            <a:lvl2pPr lvl="1" rtl="0">
              <a:spcBef>
                <a:spcPts val="0"/>
              </a:spcBef>
              <a:buClr>
                <a:schemeClr val="accent1"/>
              </a:buClr>
              <a:buSzPts val="4200"/>
              <a:buFont typeface="Amatic SC"/>
              <a:buNone/>
              <a:defRPr b="1" sz="4200">
                <a:solidFill>
                  <a:schemeClr val="accent1"/>
                </a:solidFill>
                <a:latin typeface="Amatic SC"/>
                <a:ea typeface="Amatic SC"/>
                <a:cs typeface="Amatic SC"/>
                <a:sym typeface="Amatic SC"/>
              </a:defRPr>
            </a:lvl2pPr>
            <a:lvl3pPr lvl="2" rtl="0">
              <a:spcBef>
                <a:spcPts val="0"/>
              </a:spcBef>
              <a:buClr>
                <a:schemeClr val="accent1"/>
              </a:buClr>
              <a:buSzPts val="4200"/>
              <a:buFont typeface="Amatic SC"/>
              <a:buNone/>
              <a:defRPr b="1" sz="4200">
                <a:solidFill>
                  <a:schemeClr val="accent1"/>
                </a:solidFill>
                <a:latin typeface="Amatic SC"/>
                <a:ea typeface="Amatic SC"/>
                <a:cs typeface="Amatic SC"/>
                <a:sym typeface="Amatic SC"/>
              </a:defRPr>
            </a:lvl3pPr>
            <a:lvl4pPr lvl="3" rtl="0">
              <a:spcBef>
                <a:spcPts val="0"/>
              </a:spcBef>
              <a:buClr>
                <a:schemeClr val="accent1"/>
              </a:buClr>
              <a:buSzPts val="4200"/>
              <a:buFont typeface="Amatic SC"/>
              <a:buNone/>
              <a:defRPr b="1" sz="4200">
                <a:solidFill>
                  <a:schemeClr val="accent1"/>
                </a:solidFill>
                <a:latin typeface="Amatic SC"/>
                <a:ea typeface="Amatic SC"/>
                <a:cs typeface="Amatic SC"/>
                <a:sym typeface="Amatic SC"/>
              </a:defRPr>
            </a:lvl4pPr>
            <a:lvl5pPr lvl="4" rtl="0">
              <a:spcBef>
                <a:spcPts val="0"/>
              </a:spcBef>
              <a:buClr>
                <a:schemeClr val="accent1"/>
              </a:buClr>
              <a:buSzPts val="4200"/>
              <a:buFont typeface="Amatic SC"/>
              <a:buNone/>
              <a:defRPr b="1" sz="4200">
                <a:solidFill>
                  <a:schemeClr val="accent1"/>
                </a:solidFill>
                <a:latin typeface="Amatic SC"/>
                <a:ea typeface="Amatic SC"/>
                <a:cs typeface="Amatic SC"/>
                <a:sym typeface="Amatic SC"/>
              </a:defRPr>
            </a:lvl5pPr>
            <a:lvl6pPr lvl="5" rtl="0">
              <a:spcBef>
                <a:spcPts val="0"/>
              </a:spcBef>
              <a:buClr>
                <a:schemeClr val="accent1"/>
              </a:buClr>
              <a:buSzPts val="4200"/>
              <a:buFont typeface="Amatic SC"/>
              <a:buNone/>
              <a:defRPr b="1" sz="4200">
                <a:solidFill>
                  <a:schemeClr val="accent1"/>
                </a:solidFill>
                <a:latin typeface="Amatic SC"/>
                <a:ea typeface="Amatic SC"/>
                <a:cs typeface="Amatic SC"/>
                <a:sym typeface="Amatic SC"/>
              </a:defRPr>
            </a:lvl6pPr>
            <a:lvl7pPr lvl="6" rtl="0">
              <a:spcBef>
                <a:spcPts val="0"/>
              </a:spcBef>
              <a:buClr>
                <a:schemeClr val="accent1"/>
              </a:buClr>
              <a:buSzPts val="4200"/>
              <a:buFont typeface="Amatic SC"/>
              <a:buNone/>
              <a:defRPr b="1" sz="4200">
                <a:solidFill>
                  <a:schemeClr val="accent1"/>
                </a:solidFill>
                <a:latin typeface="Amatic SC"/>
                <a:ea typeface="Amatic SC"/>
                <a:cs typeface="Amatic SC"/>
                <a:sym typeface="Amatic SC"/>
              </a:defRPr>
            </a:lvl7pPr>
            <a:lvl8pPr lvl="7" rtl="0">
              <a:spcBef>
                <a:spcPts val="0"/>
              </a:spcBef>
              <a:buClr>
                <a:schemeClr val="accent1"/>
              </a:buClr>
              <a:buSzPts val="4200"/>
              <a:buFont typeface="Amatic SC"/>
              <a:buNone/>
              <a:defRPr b="1" sz="4200">
                <a:solidFill>
                  <a:schemeClr val="accent1"/>
                </a:solidFill>
                <a:latin typeface="Amatic SC"/>
                <a:ea typeface="Amatic SC"/>
                <a:cs typeface="Amatic SC"/>
                <a:sym typeface="Amatic SC"/>
              </a:defRPr>
            </a:lvl8pPr>
            <a:lvl9pPr lvl="8" rtl="0">
              <a:spcBef>
                <a:spcPts val="0"/>
              </a:spcBef>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144" name="Shape 144"/>
          <p:cNvSpPr txBox="1"/>
          <p:nvPr>
            <p:ph idx="1" type="body"/>
          </p:nvPr>
        </p:nvSpPr>
        <p:spPr>
          <a:xfrm>
            <a:off x="311700" y="1228675"/>
            <a:ext cx="8520600" cy="3340200"/>
          </a:xfrm>
          <a:prstGeom prst="rect">
            <a:avLst/>
          </a:prstGeom>
          <a:noFill/>
          <a:ln>
            <a:noFill/>
          </a:ln>
        </p:spPr>
        <p:txBody>
          <a:bodyPr anchorCtr="0" anchor="t" bIns="91425" lIns="91425" rIns="91425" wrap="square" tIns="91425"/>
          <a:lstStyle>
            <a:lvl1pPr lvl="0" rtl="0">
              <a:lnSpc>
                <a:spcPct val="115000"/>
              </a:lnSpc>
              <a:spcBef>
                <a:spcPts val="0"/>
              </a:spcBef>
              <a:spcAft>
                <a:spcPts val="160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lvl="1" rtl="0">
              <a:lnSpc>
                <a:spcPct val="115000"/>
              </a:lnSpc>
              <a:spcBef>
                <a:spcPts val="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lvl="2" rtl="0">
              <a:lnSpc>
                <a:spcPct val="115000"/>
              </a:lnSpc>
              <a:spcBef>
                <a:spcPts val="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lvl="3" rtl="0">
              <a:lnSpc>
                <a:spcPct val="115000"/>
              </a:lnSpc>
              <a:spcBef>
                <a:spcPts val="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lvl="4" rtl="0">
              <a:lnSpc>
                <a:spcPct val="115000"/>
              </a:lnSpc>
              <a:spcBef>
                <a:spcPts val="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lvl="5" rtl="0">
              <a:lnSpc>
                <a:spcPct val="115000"/>
              </a:lnSpc>
              <a:spcBef>
                <a:spcPts val="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lvl="6" rtl="0">
              <a:lnSpc>
                <a:spcPct val="115000"/>
              </a:lnSpc>
              <a:spcBef>
                <a:spcPts val="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lvl="7" rtl="0">
              <a:lnSpc>
                <a:spcPct val="115000"/>
              </a:lnSpc>
              <a:spcBef>
                <a:spcPts val="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lvl="8" rtl="0">
              <a:lnSpc>
                <a:spcPct val="115000"/>
              </a:lnSpc>
              <a:spcBef>
                <a:spcPts val="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145" name="Shape 145"/>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indent="0" lvl="0" marL="0" rtl="0" algn="r">
              <a:spcBef>
                <a:spcPts val="0"/>
              </a:spcBef>
              <a:buNone/>
            </a:pPr>
            <a:fld id="{00000000-1234-1234-1234-123412341234}" type="slidenum">
              <a:rPr lang="en" sz="1000">
                <a:solidFill>
                  <a:schemeClr val="accent1"/>
                </a:solidFill>
                <a:latin typeface="Source Code Pro"/>
                <a:ea typeface="Source Code Pro"/>
                <a:cs typeface="Source Code Pro"/>
                <a:sym typeface="Source Code Pro"/>
              </a:rPr>
              <a:t>‹#›</a:t>
            </a:fld>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ameday">
    <p:bg>
      <p:bgPr>
        <a:solidFill>
          <a:schemeClr val="lt1"/>
        </a:solidFill>
      </p:bgPr>
    </p:bg>
    <p:spTree>
      <p:nvGrpSpPr>
        <p:cNvPr id="189" name="Shape 189"/>
        <p:cNvGrpSpPr/>
        <p:nvPr/>
      </p:nvGrpSpPr>
      <p:grpSpPr>
        <a:xfrm>
          <a:off x="0" y="0"/>
          <a:ext cx="0" cy="0"/>
          <a:chOff x="0" y="0"/>
          <a:chExt cx="0" cy="0"/>
        </a:xfrm>
      </p:grpSpPr>
      <p:sp>
        <p:nvSpPr>
          <p:cNvPr id="190" name="Shape 190"/>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rtl="0">
              <a:spcBef>
                <a:spcPts val="0"/>
              </a:spcBef>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rtl="0">
              <a:spcBef>
                <a:spcPts val="0"/>
              </a:spcBef>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rtl="0">
              <a:spcBef>
                <a:spcPts val="0"/>
              </a:spcBef>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rtl="0">
              <a:spcBef>
                <a:spcPts val="0"/>
              </a:spcBef>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rtl="0">
              <a:spcBef>
                <a:spcPts val="0"/>
              </a:spcBef>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rtl="0">
              <a:spcBef>
                <a:spcPts val="0"/>
              </a:spcBef>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rtl="0">
              <a:spcBef>
                <a:spcPts val="0"/>
              </a:spcBef>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rtl="0">
              <a:spcBef>
                <a:spcPts val="0"/>
              </a:spcBef>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rtl="0">
              <a:spcBef>
                <a:spcPts val="0"/>
              </a:spcBef>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191" name="Shape 191"/>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rtl="0">
              <a:lnSpc>
                <a:spcPct val="115000"/>
              </a:lnSpc>
              <a:spcBef>
                <a:spcPts val="0"/>
              </a:spcBef>
              <a:spcAft>
                <a:spcPts val="160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lvl="1" rtl="0">
              <a:lnSpc>
                <a:spcPct val="115000"/>
              </a:lnSpc>
              <a:spcBef>
                <a:spcPts val="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2pPr>
            <a:lvl3pPr lvl="2" rtl="0">
              <a:lnSpc>
                <a:spcPct val="115000"/>
              </a:lnSpc>
              <a:spcBef>
                <a:spcPts val="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3pPr>
            <a:lvl4pPr lvl="3" rtl="0">
              <a:lnSpc>
                <a:spcPct val="115000"/>
              </a:lnSpc>
              <a:spcBef>
                <a:spcPts val="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4pPr>
            <a:lvl5pPr lvl="4" rtl="0">
              <a:lnSpc>
                <a:spcPct val="115000"/>
              </a:lnSpc>
              <a:spcBef>
                <a:spcPts val="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5pPr>
            <a:lvl6pPr lvl="5" rtl="0">
              <a:lnSpc>
                <a:spcPct val="115000"/>
              </a:lnSpc>
              <a:spcBef>
                <a:spcPts val="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6pPr>
            <a:lvl7pPr lvl="6" rtl="0">
              <a:lnSpc>
                <a:spcPct val="115000"/>
              </a:lnSpc>
              <a:spcBef>
                <a:spcPts val="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7pPr>
            <a:lvl8pPr lvl="7" rtl="0">
              <a:lnSpc>
                <a:spcPct val="115000"/>
              </a:lnSpc>
              <a:spcBef>
                <a:spcPts val="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8pPr>
            <a:lvl9pPr lvl="8" rtl="0">
              <a:lnSpc>
                <a:spcPct val="115000"/>
              </a:lnSpc>
              <a:spcBef>
                <a:spcPts val="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192" name="Shape 192"/>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indent="0" lvl="0" marL="0" rtl="0" algn="r">
              <a:spcBef>
                <a:spcPts val="0"/>
              </a:spcBef>
              <a:buNone/>
            </a:pPr>
            <a:fld id="{00000000-1234-1234-1234-123412341234}" type="slidenum">
              <a:rPr lang="en" sz="1000">
                <a:solidFill>
                  <a:schemeClr val="dk2"/>
                </a:solidFill>
                <a:latin typeface="Proxima Nova"/>
                <a:ea typeface="Proxima Nova"/>
                <a:cs typeface="Proxima Nova"/>
                <a:sym typeface="Proxima Nova"/>
              </a:rPr>
              <a:t>‹#›</a:t>
            </a:fld>
          </a:p>
        </p:txBody>
      </p:sp>
    </p:spTree>
  </p:cSld>
  <p:clrMap accent1="accent1" accent2="accent2" accent3="accent3" accent4="accent4" accent5="accent5" accent6="accent6" bg1="lt1" bg2="dk2" tx1="dk1" tx2="lt2" folHlink="folHlink" hlink="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10.png"/><Relationship Id="rId6"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hyperlink" Target="https://www.tensorflow.org/versions/r0.10/api_docs/python/train.html#summary-operations" TargetMode="External"/><Relationship Id="rId4" Type="http://schemas.openxmlformats.org/officeDocument/2006/relationships/hyperlink" Target="https://github.com/DanburyAI/DanburyAITensorFlowPresentationAug2016/blob/master/mnist_with_summaries.py" TargetMode="External"/><Relationship Id="rId5" Type="http://schemas.openxmlformats.org/officeDocument/2006/relationships/image" Target="../media/image1.png"/><Relationship Id="rId6" Type="http://schemas.openxmlformats.org/officeDocument/2006/relationships/hyperlink" Target="https://www.tensorflow.org/tensorboard/index.html" TargetMode="External"/><Relationship Id="rId7" Type="http://schemas.openxmlformats.org/officeDocument/2006/relationships/image" Target="../media/image9.png"/><Relationship Id="rId8"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hyperlink" Target="https://github.com/DanburyAI/DanburyAITensorFlowPresentationAug2016/blob/master/Beginner%20MNIST.ipynb" TargetMode="Externa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hyperlink" Target="https://github.com/DanburyAI/DanburyAITensorFlowPresentationAug2016/blob/master/Beginner%20MNIST.ipynb" TargetMode="Externa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hyperlink" Target="http://tflearn.org/installation/" TargetMode="External"/><Relationship Id="rId4" Type="http://schemas.openxmlformats.org/officeDocument/2006/relationships/image" Target="../media/image1.png"/><Relationship Id="rId5"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hyperlink" Target="https://bitly.com/AS-SW" TargetMode="External"/><Relationship Id="rId5"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hyperlink" Target="https://github.com/tensorflow/tensorflow/tree/master/tensorflow/contrib/learn/python/learn" TargetMode="External"/><Relationship Id="rId4" Type="http://schemas.openxmlformats.org/officeDocument/2006/relationships/hyperlink" Target="http://terrytangyuan.github.io/2016/03/14/scikit-flow-intro/" TargetMode="External"/><Relationship Id="rId5" Type="http://schemas.openxmlformats.org/officeDocument/2006/relationships/hyperlink" Target="https://github.com/tensorflow/tensorflow/tree/master/tensorflow/examples/skflow" TargetMode="External"/><Relationship Id="rId6" Type="http://schemas.openxmlformats.org/officeDocument/2006/relationships/hyperlink" Target="https://www.tensorflow.org/versions/r0.10/how_tos/graph_viz/index.html" TargetMode="External"/><Relationship Id="rId7" Type="http://schemas.openxmlformats.org/officeDocument/2006/relationships/hyperlink" Target="https://github.com/nlintz/TensorFlow-Tutorials" TargetMode="External"/><Relationship Id="rId8" Type="http://schemas.openxmlformats.org/officeDocument/2006/relationships/image" Target="../media/image1.png"/></Relationships>
</file>

<file path=ppt/slides/_rels/slide21.xml.rels><?xml version="1.0" encoding="UTF-8" standalone="yes"?><Relationships xmlns="http://schemas.openxmlformats.org/package/2006/relationships"><Relationship Id="rId11" Type="http://schemas.openxmlformats.org/officeDocument/2006/relationships/image" Target="../media/image1.png"/><Relationship Id="rId10" Type="http://schemas.openxmlformats.org/officeDocument/2006/relationships/hyperlink" Target="https://github.com/LeavesBreathe/tensorflow_with_latest_papers" TargetMode="External"/><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hyperlink" Target="http://deeplearning4j.org/compare-dl4j-torch7-pylearn.html" TargetMode="External"/><Relationship Id="rId4" Type="http://schemas.openxmlformats.org/officeDocument/2006/relationships/hyperlink" Target="https://www.packtpub.com/books/content/picking-tensorflow-can-now-pay-dividends-sooner" TargetMode="External"/><Relationship Id="rId9" Type="http://schemas.openxmlformats.org/officeDocument/2006/relationships/hyperlink" Target="https://github.com/tensorflow/tensorflow/blob/master/tensorflow/g3doc/get_started/os_setup.md" TargetMode="External"/><Relationship Id="rId5" Type="http://schemas.openxmlformats.org/officeDocument/2006/relationships/hyperlink" Target="https://github.com/tensorflow/models" TargetMode="External"/><Relationship Id="rId6" Type="http://schemas.openxmlformats.org/officeDocument/2006/relationships/hyperlink" Target="https://www.udacity.com/course/deep-learning--ud730" TargetMode="External"/><Relationship Id="rId7" Type="http://schemas.openxmlformats.org/officeDocument/2006/relationships/hyperlink" Target="http://download.tensorflow.org/paper/whitepaper2015.pdf" TargetMode="External"/><Relationship Id="rId8" Type="http://schemas.openxmlformats.org/officeDocument/2006/relationships/hyperlink" Target="https://www.tensorflow.org/versions/r0.9/how_tos/variables/index.html" TargetMode="External"/></Relationships>
</file>

<file path=ppt/slides/_rels/slide22.xml.rels><?xml version="1.0" encoding="UTF-8" standalone="yes"?><Relationships xmlns="http://schemas.openxmlformats.org/package/2006/relationships"><Relationship Id="rId11" Type="http://schemas.openxmlformats.org/officeDocument/2006/relationships/hyperlink" Target="http://arxiv.org/abs/1511.06435" TargetMode="External"/><Relationship Id="rId10" Type="http://schemas.openxmlformats.org/officeDocument/2006/relationships/hyperlink" Target="https://github.com/jtoy/awesome-tensorflow" TargetMode="External"/><Relationship Id="rId12" Type="http://schemas.openxmlformats.org/officeDocument/2006/relationships/image" Target="../media/image1.png"/><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hyperlink" Target="https://www.tensorflow.org/versions/r0.8/get_started/os_setup.html#test-the-tensorflow-installation" TargetMode="External"/><Relationship Id="rId4" Type="http://schemas.openxmlformats.org/officeDocument/2006/relationships/hyperlink" Target="https://www.tensorflow.org/versions/r0.8/tutorials/mnist/pros/index.html#deep-mnist-for-experts" TargetMode="External"/><Relationship Id="rId9" Type="http://schemas.openxmlformats.org/officeDocument/2006/relationships/hyperlink" Target="http://cs231n.github.io/ipython-tutorial/" TargetMode="External"/><Relationship Id="rId5" Type="http://schemas.openxmlformats.org/officeDocument/2006/relationships/hyperlink" Target="https://www.tensorflow.org/versions/r0.8/tutorials/mnist/beginners/index.html" TargetMode="External"/><Relationship Id="rId6" Type="http://schemas.openxmlformats.org/officeDocument/2006/relationships/hyperlink" Target="https://www.oreilly.com/learning/hello-tensorflow" TargetMode="External"/><Relationship Id="rId7" Type="http://schemas.openxmlformats.org/officeDocument/2006/relationships/hyperlink" Target="https://www.tensorflow.org/versions/r0.8/how_tos/graph_viz/index.html" TargetMode="External"/><Relationship Id="rId8" Type="http://schemas.openxmlformats.org/officeDocument/2006/relationships/hyperlink" Target="http://ufldl.stanford.edu/tutorial/supervised/SoftmaxRegression/"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3.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hyperlink" Target="https://github.com/DanburyAI/DanburyAITensorFlowPresentationAug2016"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png"/><Relationship Id="rId6"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8.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39" name="Shape 239"/>
        <p:cNvGrpSpPr/>
        <p:nvPr/>
      </p:nvGrpSpPr>
      <p:grpSpPr>
        <a:xfrm>
          <a:off x="0" y="0"/>
          <a:ext cx="0" cy="0"/>
          <a:chOff x="0" y="0"/>
          <a:chExt cx="0" cy="0"/>
        </a:xfrm>
      </p:grpSpPr>
      <p:pic>
        <p:nvPicPr>
          <p:cNvPr descr="sbeb_franceair.png" id="240" name="Shape 240"/>
          <p:cNvPicPr preferRelativeResize="0"/>
          <p:nvPr/>
        </p:nvPicPr>
        <p:blipFill>
          <a:blip r:embed="rId3">
            <a:alphaModFix amt="69000"/>
          </a:blip>
          <a:stretch>
            <a:fillRect/>
          </a:stretch>
        </p:blipFill>
        <p:spPr>
          <a:xfrm rot="10800000">
            <a:off x="2" y="1525025"/>
            <a:ext cx="4071400" cy="3618476"/>
          </a:xfrm>
          <a:prstGeom prst="rect">
            <a:avLst/>
          </a:prstGeom>
          <a:noFill/>
          <a:ln>
            <a:noFill/>
          </a:ln>
        </p:spPr>
      </p:pic>
      <p:pic>
        <p:nvPicPr>
          <p:cNvPr descr="sbeb_franceair.png" id="241" name="Shape 241"/>
          <p:cNvPicPr preferRelativeResize="0"/>
          <p:nvPr/>
        </p:nvPicPr>
        <p:blipFill>
          <a:blip r:embed="rId4">
            <a:alphaModFix amt="67000"/>
          </a:blip>
          <a:stretch>
            <a:fillRect/>
          </a:stretch>
        </p:blipFill>
        <p:spPr>
          <a:xfrm>
            <a:off x="5072602" y="0"/>
            <a:ext cx="4071400" cy="3618476"/>
          </a:xfrm>
          <a:prstGeom prst="rect">
            <a:avLst/>
          </a:prstGeom>
          <a:noFill/>
          <a:ln>
            <a:noFill/>
          </a:ln>
        </p:spPr>
      </p:pic>
      <p:pic>
        <p:nvPicPr>
          <p:cNvPr descr="sbeb_franceair.png" id="242" name="Shape 242"/>
          <p:cNvPicPr preferRelativeResize="0"/>
          <p:nvPr/>
        </p:nvPicPr>
        <p:blipFill>
          <a:blip r:embed="rId4">
            <a:alphaModFix amt="37000"/>
          </a:blip>
          <a:stretch>
            <a:fillRect/>
          </a:stretch>
        </p:blipFill>
        <p:spPr>
          <a:xfrm rot="5400000">
            <a:off x="5299052" y="1298550"/>
            <a:ext cx="4071400" cy="3618476"/>
          </a:xfrm>
          <a:prstGeom prst="rect">
            <a:avLst/>
          </a:prstGeom>
          <a:noFill/>
          <a:ln>
            <a:noFill/>
          </a:ln>
        </p:spPr>
      </p:pic>
      <p:pic>
        <p:nvPicPr>
          <p:cNvPr descr="sbeb_franceair.png" id="243" name="Shape 243"/>
          <p:cNvPicPr preferRelativeResize="0"/>
          <p:nvPr/>
        </p:nvPicPr>
        <p:blipFill>
          <a:blip r:embed="rId3">
            <a:alphaModFix amt="40000"/>
          </a:blip>
          <a:stretch>
            <a:fillRect/>
          </a:stretch>
        </p:blipFill>
        <p:spPr>
          <a:xfrm rot="-5400000">
            <a:off x="-226473" y="226450"/>
            <a:ext cx="4071400" cy="3618476"/>
          </a:xfrm>
          <a:prstGeom prst="rect">
            <a:avLst/>
          </a:prstGeom>
          <a:noFill/>
          <a:ln>
            <a:noFill/>
          </a:ln>
        </p:spPr>
      </p:pic>
      <p:sp>
        <p:nvSpPr>
          <p:cNvPr id="244" name="Shape 244"/>
          <p:cNvSpPr txBox="1"/>
          <p:nvPr>
            <p:ph idx="4294967295" type="subTitle"/>
          </p:nvPr>
        </p:nvSpPr>
        <p:spPr>
          <a:xfrm>
            <a:off x="2482800" y="3278800"/>
            <a:ext cx="4178400" cy="792600"/>
          </a:xfrm>
          <a:prstGeom prst="rect">
            <a:avLst/>
          </a:prstGeom>
        </p:spPr>
        <p:txBody>
          <a:bodyPr anchorCtr="0" anchor="t" bIns="91425" lIns="91425" rIns="91425" wrap="square" tIns="91425">
            <a:noAutofit/>
          </a:bodyPr>
          <a:lstStyle/>
          <a:p>
            <a:pPr indent="0" lvl="0" marL="0" rtl="0">
              <a:spcBef>
                <a:spcPts val="0"/>
              </a:spcBef>
              <a:buNone/>
            </a:pPr>
            <a:r>
              <a:rPr lang="en" sz="6000">
                <a:solidFill>
                  <a:srgbClr val="A61C00"/>
                </a:solidFill>
              </a:rPr>
              <a:t>Danbury AI</a:t>
            </a:r>
          </a:p>
        </p:txBody>
      </p:sp>
      <p:pic>
        <p:nvPicPr>
          <p:cNvPr descr="daiSmall.png" id="245" name="Shape 245"/>
          <p:cNvPicPr preferRelativeResize="0"/>
          <p:nvPr/>
        </p:nvPicPr>
        <p:blipFill>
          <a:blip r:embed="rId5">
            <a:alphaModFix/>
          </a:blip>
          <a:stretch>
            <a:fillRect/>
          </a:stretch>
        </p:blipFill>
        <p:spPr>
          <a:xfrm>
            <a:off x="3076575" y="518525"/>
            <a:ext cx="2990850" cy="2933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313" name="Shape 313"/>
        <p:cNvGrpSpPr/>
        <p:nvPr/>
      </p:nvGrpSpPr>
      <p:grpSpPr>
        <a:xfrm>
          <a:off x="0" y="0"/>
          <a:ext cx="0" cy="0"/>
          <a:chOff x="0" y="0"/>
          <a:chExt cx="0" cy="0"/>
        </a:xfrm>
      </p:grpSpPr>
      <p:sp>
        <p:nvSpPr>
          <p:cNvPr id="314" name="Shape 314"/>
          <p:cNvSpPr txBox="1"/>
          <p:nvPr>
            <p:ph type="title"/>
          </p:nvPr>
        </p:nvSpPr>
        <p:spPr>
          <a:xfrm>
            <a:off x="303300" y="411575"/>
            <a:ext cx="8520600" cy="639600"/>
          </a:xfrm>
          <a:prstGeom prst="rect">
            <a:avLst/>
          </a:prstGeom>
        </p:spPr>
        <p:txBody>
          <a:bodyPr anchorCtr="0" anchor="t" bIns="91425" lIns="91425" rIns="91425" wrap="square" tIns="91425">
            <a:noAutofit/>
          </a:bodyPr>
          <a:lstStyle/>
          <a:p>
            <a:pPr indent="0" lvl="0" marL="0" rtl="0">
              <a:spcBef>
                <a:spcPts val="0"/>
              </a:spcBef>
              <a:buNone/>
            </a:pPr>
            <a:r>
              <a:rPr lang="en"/>
              <a:t>Graph Example</a:t>
            </a:r>
          </a:p>
        </p:txBody>
      </p:sp>
      <p:pic>
        <p:nvPicPr>
          <p:cNvPr id="315" name="Shape 315"/>
          <p:cNvPicPr preferRelativeResize="0"/>
          <p:nvPr/>
        </p:nvPicPr>
        <p:blipFill>
          <a:blip r:embed="rId3">
            <a:alphaModFix/>
          </a:blip>
          <a:stretch>
            <a:fillRect/>
          </a:stretch>
        </p:blipFill>
        <p:spPr>
          <a:xfrm>
            <a:off x="7915475" y="4064362"/>
            <a:ext cx="986750" cy="986725"/>
          </a:xfrm>
          <a:prstGeom prst="rect">
            <a:avLst/>
          </a:prstGeom>
          <a:noFill/>
          <a:ln>
            <a:noFill/>
          </a:ln>
        </p:spPr>
      </p:pic>
      <p:pic>
        <p:nvPicPr>
          <p:cNvPr descr="Screen Shot 2016-08-01 at 6.09.21 PM.png" id="316" name="Shape 316"/>
          <p:cNvPicPr preferRelativeResize="0"/>
          <p:nvPr/>
        </p:nvPicPr>
        <p:blipFill rotWithShape="1">
          <a:blip r:embed="rId4">
            <a:alphaModFix/>
          </a:blip>
          <a:srcRect b="30539" l="15277" r="20475" t="32460"/>
          <a:stretch/>
        </p:blipFill>
        <p:spPr>
          <a:xfrm>
            <a:off x="2190263" y="1427275"/>
            <a:ext cx="5287126" cy="1903000"/>
          </a:xfrm>
          <a:prstGeom prst="rect">
            <a:avLst/>
          </a:prstGeom>
          <a:noFill/>
          <a:ln>
            <a:noFill/>
          </a:ln>
        </p:spPr>
      </p:pic>
      <p:pic>
        <p:nvPicPr>
          <p:cNvPr descr="Screen Shot 2016-08-01 at 6.12.02 PM.png" id="317" name="Shape 317"/>
          <p:cNvPicPr preferRelativeResize="0"/>
          <p:nvPr/>
        </p:nvPicPr>
        <p:blipFill rotWithShape="1">
          <a:blip r:embed="rId5">
            <a:alphaModFix/>
          </a:blip>
          <a:srcRect b="28272" l="42547" r="42727" t="30015"/>
          <a:stretch/>
        </p:blipFill>
        <p:spPr>
          <a:xfrm>
            <a:off x="540349" y="1918963"/>
            <a:ext cx="1211825" cy="2145375"/>
          </a:xfrm>
          <a:prstGeom prst="rect">
            <a:avLst/>
          </a:prstGeom>
          <a:noFill/>
          <a:ln>
            <a:noFill/>
          </a:ln>
        </p:spPr>
      </p:pic>
      <p:pic>
        <p:nvPicPr>
          <p:cNvPr descr="Screen Shot 2016-08-01 at 6.13.09 PM.png" id="318" name="Shape 318"/>
          <p:cNvPicPr preferRelativeResize="0"/>
          <p:nvPr/>
        </p:nvPicPr>
        <p:blipFill rotWithShape="1">
          <a:blip r:embed="rId6">
            <a:alphaModFix/>
          </a:blip>
          <a:srcRect b="31938" l="24003" r="23530" t="43454"/>
          <a:stretch/>
        </p:blipFill>
        <p:spPr>
          <a:xfrm>
            <a:off x="2675000" y="3477388"/>
            <a:ext cx="4317649" cy="1265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322" name="Shape 322"/>
        <p:cNvGrpSpPr/>
        <p:nvPr/>
      </p:nvGrpSpPr>
      <p:grpSpPr>
        <a:xfrm>
          <a:off x="0" y="0"/>
          <a:ext cx="0" cy="0"/>
          <a:chOff x="0" y="0"/>
          <a:chExt cx="0" cy="0"/>
        </a:xfrm>
      </p:grpSpPr>
      <p:sp>
        <p:nvSpPr>
          <p:cNvPr id="323" name="Shape 323"/>
          <p:cNvSpPr txBox="1"/>
          <p:nvPr>
            <p:ph type="title"/>
          </p:nvPr>
        </p:nvSpPr>
        <p:spPr>
          <a:xfrm>
            <a:off x="303300" y="411575"/>
            <a:ext cx="8520600" cy="639600"/>
          </a:xfrm>
          <a:prstGeom prst="rect">
            <a:avLst/>
          </a:prstGeom>
        </p:spPr>
        <p:txBody>
          <a:bodyPr anchorCtr="0" anchor="t" bIns="91425" lIns="91425" rIns="91425" wrap="square" tIns="91425">
            <a:noAutofit/>
          </a:bodyPr>
          <a:lstStyle/>
          <a:p>
            <a:pPr indent="0" lvl="0" marL="0" rtl="0">
              <a:spcBef>
                <a:spcPts val="0"/>
              </a:spcBef>
              <a:buNone/>
            </a:pPr>
            <a:r>
              <a:rPr lang="en"/>
              <a:t>Installing TensorFlow ( Python 2 )</a:t>
            </a:r>
          </a:p>
        </p:txBody>
      </p:sp>
      <p:sp>
        <p:nvSpPr>
          <p:cNvPr id="324" name="Shape 324"/>
          <p:cNvSpPr txBox="1"/>
          <p:nvPr/>
        </p:nvSpPr>
        <p:spPr>
          <a:xfrm>
            <a:off x="303400" y="1300700"/>
            <a:ext cx="8520600" cy="3423000"/>
          </a:xfrm>
          <a:prstGeom prst="rect">
            <a:avLst/>
          </a:prstGeom>
          <a:noFill/>
          <a:ln>
            <a:noFill/>
          </a:ln>
        </p:spPr>
        <p:txBody>
          <a:bodyPr anchorCtr="0" anchor="t" bIns="91425" lIns="91425" rIns="91425" wrap="square" tIns="91425">
            <a:noAutofit/>
          </a:bodyPr>
          <a:lstStyle/>
          <a:p>
            <a:pPr indent="-342900" lvl="0" marL="457200" rtl="0">
              <a:spcBef>
                <a:spcPts val="0"/>
              </a:spcBef>
              <a:buSzPts val="1800"/>
              <a:buAutoNum type="arabicPeriod"/>
            </a:pPr>
            <a:r>
              <a:rPr lang="en" sz="1800"/>
              <a:t>Install pip and Virtualenv.</a:t>
            </a:r>
          </a:p>
          <a:p>
            <a:pPr indent="0" lvl="0" marL="0" rtl="0">
              <a:spcBef>
                <a:spcPts val="0"/>
              </a:spcBef>
              <a:buNone/>
            </a:pPr>
            <a:r>
              <a:t/>
            </a:r>
            <a:endParaRPr sz="1800"/>
          </a:p>
          <a:p>
            <a:pPr indent="0" lvl="0" marL="0" rtl="0">
              <a:lnSpc>
                <a:spcPct val="115000"/>
              </a:lnSpc>
              <a:spcBef>
                <a:spcPts val="0"/>
              </a:spcBef>
              <a:buNone/>
            </a:pPr>
            <a:r>
              <a:rPr lang="en" sz="1050">
                <a:solidFill>
                  <a:schemeClr val="dk2"/>
                </a:solidFill>
                <a:highlight>
                  <a:srgbClr val="FAFAFA"/>
                </a:highlight>
                <a:latin typeface="Source Code Pro"/>
                <a:ea typeface="Source Code Pro"/>
                <a:cs typeface="Source Code Pro"/>
                <a:sym typeface="Source Code Pro"/>
              </a:rPr>
              <a:t># Ubuntu/Linux 64-bit</a:t>
            </a:r>
            <a:br>
              <a:rPr lang="en" sz="1050">
                <a:solidFill>
                  <a:schemeClr val="dk2"/>
                </a:solidFill>
                <a:highlight>
                  <a:srgbClr val="FAFAFA"/>
                </a:highlight>
                <a:latin typeface="Source Code Pro"/>
                <a:ea typeface="Source Code Pro"/>
                <a:cs typeface="Source Code Pro"/>
                <a:sym typeface="Source Code Pro"/>
              </a:rPr>
            </a:br>
            <a:r>
              <a:rPr lang="en" sz="1050">
                <a:solidFill>
                  <a:schemeClr val="dk2"/>
                </a:solidFill>
                <a:highlight>
                  <a:srgbClr val="FAFAFA"/>
                </a:highlight>
                <a:latin typeface="Source Code Pro"/>
                <a:ea typeface="Source Code Pro"/>
                <a:cs typeface="Source Code Pro"/>
                <a:sym typeface="Source Code Pro"/>
              </a:rPr>
              <a:t>$ sudo apt-get install python-pip python-dev python-virtualenv</a:t>
            </a:r>
            <a:br>
              <a:rPr lang="en" sz="1050">
                <a:solidFill>
                  <a:schemeClr val="dk2"/>
                </a:solidFill>
                <a:highlight>
                  <a:srgbClr val="FAFAFA"/>
                </a:highlight>
                <a:latin typeface="Source Code Pro"/>
                <a:ea typeface="Source Code Pro"/>
                <a:cs typeface="Source Code Pro"/>
                <a:sym typeface="Source Code Pro"/>
              </a:rPr>
            </a:br>
            <a:br>
              <a:rPr lang="en" sz="1050">
                <a:solidFill>
                  <a:schemeClr val="dk2"/>
                </a:solidFill>
                <a:highlight>
                  <a:srgbClr val="FAFAFA"/>
                </a:highlight>
                <a:latin typeface="Source Code Pro"/>
                <a:ea typeface="Source Code Pro"/>
                <a:cs typeface="Source Code Pro"/>
                <a:sym typeface="Source Code Pro"/>
              </a:rPr>
            </a:br>
            <a:r>
              <a:rPr lang="en" sz="1050">
                <a:solidFill>
                  <a:schemeClr val="dk2"/>
                </a:solidFill>
                <a:highlight>
                  <a:srgbClr val="FAFAFA"/>
                </a:highlight>
                <a:latin typeface="Source Code Pro"/>
                <a:ea typeface="Source Code Pro"/>
                <a:cs typeface="Source Code Pro"/>
                <a:sym typeface="Source Code Pro"/>
              </a:rPr>
              <a:t># Mac OS X</a:t>
            </a:r>
            <a:br>
              <a:rPr lang="en" sz="1050">
                <a:solidFill>
                  <a:schemeClr val="dk2"/>
                </a:solidFill>
                <a:highlight>
                  <a:srgbClr val="FAFAFA"/>
                </a:highlight>
                <a:latin typeface="Source Code Pro"/>
                <a:ea typeface="Source Code Pro"/>
                <a:cs typeface="Source Code Pro"/>
                <a:sym typeface="Source Code Pro"/>
              </a:rPr>
            </a:br>
            <a:r>
              <a:rPr lang="en" sz="1050">
                <a:solidFill>
                  <a:schemeClr val="dk2"/>
                </a:solidFill>
                <a:highlight>
                  <a:srgbClr val="FAFAFA"/>
                </a:highlight>
                <a:latin typeface="Source Code Pro"/>
                <a:ea typeface="Source Code Pro"/>
                <a:cs typeface="Source Code Pro"/>
                <a:sym typeface="Source Code Pro"/>
              </a:rPr>
              <a:t>$ sudo easy_install pip</a:t>
            </a:r>
            <a:br>
              <a:rPr lang="en" sz="1050">
                <a:solidFill>
                  <a:schemeClr val="dk2"/>
                </a:solidFill>
                <a:highlight>
                  <a:srgbClr val="FAFAFA"/>
                </a:highlight>
                <a:latin typeface="Source Code Pro"/>
                <a:ea typeface="Source Code Pro"/>
                <a:cs typeface="Source Code Pro"/>
                <a:sym typeface="Source Code Pro"/>
              </a:rPr>
            </a:br>
            <a:r>
              <a:rPr lang="en" sz="1050">
                <a:solidFill>
                  <a:schemeClr val="dk2"/>
                </a:solidFill>
                <a:highlight>
                  <a:srgbClr val="FAFAFA"/>
                </a:highlight>
                <a:latin typeface="Source Code Pro"/>
                <a:ea typeface="Source Code Pro"/>
                <a:cs typeface="Source Code Pro"/>
                <a:sym typeface="Source Code Pro"/>
              </a:rPr>
              <a:t>$ sudo pip install --upgrade virtualenv</a:t>
            </a:r>
          </a:p>
          <a:p>
            <a:pPr indent="0" lvl="0" marL="0" rtl="0">
              <a:spcBef>
                <a:spcPts val="0"/>
              </a:spcBef>
              <a:buNone/>
            </a:pPr>
            <a:r>
              <a:t/>
            </a:r>
            <a:endParaRPr sz="1800"/>
          </a:p>
          <a:p>
            <a:pPr indent="-342900" lvl="0" marL="457200" rtl="0">
              <a:spcBef>
                <a:spcPts val="0"/>
              </a:spcBef>
              <a:buSzPts val="1800"/>
              <a:buAutoNum type="arabicPeriod"/>
            </a:pPr>
            <a:r>
              <a:rPr lang="en" sz="1800"/>
              <a:t>Create a Virtualenv environment.</a:t>
            </a:r>
          </a:p>
          <a:p>
            <a:pPr indent="0" lvl="0" marL="0" rtl="0">
              <a:spcBef>
                <a:spcPts val="0"/>
              </a:spcBef>
              <a:buNone/>
            </a:pPr>
            <a:r>
              <a:t/>
            </a:r>
            <a:endParaRPr sz="1800"/>
          </a:p>
          <a:p>
            <a:pPr indent="0" lvl="0" marL="0" rtl="0">
              <a:lnSpc>
                <a:spcPct val="115000"/>
              </a:lnSpc>
              <a:spcBef>
                <a:spcPts val="0"/>
              </a:spcBef>
              <a:buNone/>
            </a:pPr>
            <a:r>
              <a:rPr lang="en" sz="1050">
                <a:solidFill>
                  <a:schemeClr val="dk2"/>
                </a:solidFill>
                <a:highlight>
                  <a:srgbClr val="FAFAFA"/>
                </a:highlight>
                <a:latin typeface="Source Code Pro"/>
                <a:ea typeface="Source Code Pro"/>
                <a:cs typeface="Source Code Pro"/>
                <a:sym typeface="Source Code Pro"/>
              </a:rPr>
              <a:t>$ virtualenv --system-site-packages ~/tensorflow</a:t>
            </a:r>
          </a:p>
          <a:p>
            <a:pPr indent="0" lvl="0" marL="0" rtl="0">
              <a:spcBef>
                <a:spcPts val="0"/>
              </a:spcBef>
              <a:buNone/>
            </a:pPr>
            <a:r>
              <a:t/>
            </a:r>
            <a:endParaRPr sz="1800"/>
          </a:p>
        </p:txBody>
      </p:sp>
      <p:pic>
        <p:nvPicPr>
          <p:cNvPr id="325" name="Shape 325"/>
          <p:cNvPicPr preferRelativeResize="0"/>
          <p:nvPr/>
        </p:nvPicPr>
        <p:blipFill>
          <a:blip r:embed="rId3">
            <a:alphaModFix/>
          </a:blip>
          <a:stretch>
            <a:fillRect/>
          </a:stretch>
        </p:blipFill>
        <p:spPr>
          <a:xfrm>
            <a:off x="7915475" y="4064362"/>
            <a:ext cx="986750" cy="986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329" name="Shape 329"/>
        <p:cNvGrpSpPr/>
        <p:nvPr/>
      </p:nvGrpSpPr>
      <p:grpSpPr>
        <a:xfrm>
          <a:off x="0" y="0"/>
          <a:ext cx="0" cy="0"/>
          <a:chOff x="0" y="0"/>
          <a:chExt cx="0" cy="0"/>
        </a:xfrm>
      </p:grpSpPr>
      <p:sp>
        <p:nvSpPr>
          <p:cNvPr id="330" name="Shape 330"/>
          <p:cNvSpPr txBox="1"/>
          <p:nvPr>
            <p:ph type="title"/>
          </p:nvPr>
        </p:nvSpPr>
        <p:spPr>
          <a:xfrm>
            <a:off x="303300" y="411575"/>
            <a:ext cx="8520600" cy="639600"/>
          </a:xfrm>
          <a:prstGeom prst="rect">
            <a:avLst/>
          </a:prstGeom>
        </p:spPr>
        <p:txBody>
          <a:bodyPr anchorCtr="0" anchor="t" bIns="91425" lIns="91425" rIns="91425" wrap="square" tIns="91425">
            <a:noAutofit/>
          </a:bodyPr>
          <a:lstStyle/>
          <a:p>
            <a:pPr indent="-69850" lvl="0" marL="0">
              <a:spcBef>
                <a:spcPts val="0"/>
              </a:spcBef>
              <a:buClr>
                <a:schemeClr val="dk2"/>
              </a:buClr>
              <a:buSzPts val="1100"/>
              <a:buFont typeface="Arial"/>
              <a:buNone/>
            </a:pPr>
            <a:r>
              <a:rPr lang="en"/>
              <a:t>Installing TensorFlow ( Python 2 )</a:t>
            </a:r>
          </a:p>
          <a:p>
            <a:pPr indent="0" lvl="0" marL="0" rtl="0">
              <a:spcBef>
                <a:spcPts val="0"/>
              </a:spcBef>
              <a:buNone/>
            </a:pPr>
            <a:r>
              <a:t/>
            </a:r>
            <a:endParaRPr/>
          </a:p>
        </p:txBody>
      </p:sp>
      <p:sp>
        <p:nvSpPr>
          <p:cNvPr id="331" name="Shape 331"/>
          <p:cNvSpPr txBox="1"/>
          <p:nvPr/>
        </p:nvSpPr>
        <p:spPr>
          <a:xfrm>
            <a:off x="303400" y="1300700"/>
            <a:ext cx="8520600" cy="3423000"/>
          </a:xfrm>
          <a:prstGeom prst="rect">
            <a:avLst/>
          </a:prstGeom>
          <a:noFill/>
          <a:ln>
            <a:noFill/>
          </a:ln>
        </p:spPr>
        <p:txBody>
          <a:bodyPr anchorCtr="0" anchor="t" bIns="91425" lIns="91425" rIns="91425" wrap="square" tIns="91425">
            <a:noAutofit/>
          </a:bodyPr>
          <a:lstStyle/>
          <a:p>
            <a:pPr indent="-342900" lvl="0" marL="457200" rtl="0">
              <a:spcBef>
                <a:spcPts val="0"/>
              </a:spcBef>
              <a:buClr>
                <a:schemeClr val="dk2"/>
              </a:buClr>
              <a:buSzPts val="1800"/>
              <a:buAutoNum type="arabicPeriod" startAt="3"/>
            </a:pPr>
            <a:r>
              <a:rPr lang="en" sz="1800">
                <a:solidFill>
                  <a:schemeClr val="dk2"/>
                </a:solidFill>
              </a:rPr>
              <a:t>Activate the Virtualenv environment and install TensorFlow in it.</a:t>
            </a:r>
          </a:p>
          <a:p>
            <a:pPr indent="0" lvl="0" marL="0" rtl="0">
              <a:spcBef>
                <a:spcPts val="0"/>
              </a:spcBef>
              <a:buNone/>
            </a:pPr>
            <a:r>
              <a:t/>
            </a:r>
            <a:endParaRPr sz="1800">
              <a:solidFill>
                <a:schemeClr val="dk2"/>
              </a:solidFill>
            </a:endParaRPr>
          </a:p>
          <a:p>
            <a:pPr indent="0" lvl="0" marL="0" rtl="0">
              <a:lnSpc>
                <a:spcPct val="115000"/>
              </a:lnSpc>
              <a:spcBef>
                <a:spcPts val="0"/>
              </a:spcBef>
              <a:buNone/>
            </a:pPr>
            <a:r>
              <a:rPr lang="en" sz="1000">
                <a:solidFill>
                  <a:schemeClr val="dk2"/>
                </a:solidFill>
                <a:highlight>
                  <a:srgbClr val="FAFAFA"/>
                </a:highlight>
                <a:latin typeface="Source Code Pro"/>
                <a:ea typeface="Source Code Pro"/>
                <a:cs typeface="Source Code Pro"/>
                <a:sym typeface="Source Code Pro"/>
              </a:rPr>
              <a:t>$ source ~/tensorflow/bin/activate  # If using bash</a:t>
            </a:r>
            <a:br>
              <a:rPr lang="en" sz="1000">
                <a:solidFill>
                  <a:schemeClr val="dk2"/>
                </a:solidFill>
                <a:highlight>
                  <a:srgbClr val="FAFAFA"/>
                </a:highlight>
                <a:latin typeface="Source Code Pro"/>
                <a:ea typeface="Source Code Pro"/>
                <a:cs typeface="Source Code Pro"/>
                <a:sym typeface="Source Code Pro"/>
              </a:rPr>
            </a:br>
            <a:r>
              <a:rPr lang="en" sz="1000">
                <a:solidFill>
                  <a:schemeClr val="dk2"/>
                </a:solidFill>
                <a:highlight>
                  <a:srgbClr val="FAFAFA"/>
                </a:highlight>
                <a:latin typeface="Source Code Pro"/>
                <a:ea typeface="Source Code Pro"/>
                <a:cs typeface="Source Code Pro"/>
                <a:sym typeface="Source Code Pro"/>
              </a:rPr>
              <a:t>$ source ~/tensorflow/bin/activate.csh  # If using csh</a:t>
            </a:r>
            <a:br>
              <a:rPr lang="en" sz="1000">
                <a:solidFill>
                  <a:schemeClr val="dk2"/>
                </a:solidFill>
                <a:highlight>
                  <a:srgbClr val="FAFAFA"/>
                </a:highlight>
                <a:latin typeface="Source Code Pro"/>
                <a:ea typeface="Source Code Pro"/>
                <a:cs typeface="Source Code Pro"/>
                <a:sym typeface="Source Code Pro"/>
              </a:rPr>
            </a:br>
            <a:r>
              <a:rPr lang="en" sz="1000">
                <a:solidFill>
                  <a:schemeClr val="dk2"/>
                </a:solidFill>
                <a:highlight>
                  <a:srgbClr val="FAFAFA"/>
                </a:highlight>
                <a:latin typeface="Source Code Pro"/>
                <a:ea typeface="Source Code Pro"/>
                <a:cs typeface="Source Code Pro"/>
                <a:sym typeface="Source Code Pro"/>
              </a:rPr>
              <a:t>(tensorflow)$  # Your prompt should change</a:t>
            </a:r>
            <a:br>
              <a:rPr lang="en" sz="1000">
                <a:solidFill>
                  <a:schemeClr val="dk2"/>
                </a:solidFill>
                <a:highlight>
                  <a:srgbClr val="FAFAFA"/>
                </a:highlight>
                <a:latin typeface="Source Code Pro"/>
                <a:ea typeface="Source Code Pro"/>
                <a:cs typeface="Source Code Pro"/>
                <a:sym typeface="Source Code Pro"/>
              </a:rPr>
            </a:br>
            <a:br>
              <a:rPr lang="en" sz="1000">
                <a:solidFill>
                  <a:schemeClr val="dk2"/>
                </a:solidFill>
                <a:highlight>
                  <a:srgbClr val="FAFAFA"/>
                </a:highlight>
                <a:latin typeface="Source Code Pro"/>
                <a:ea typeface="Source Code Pro"/>
                <a:cs typeface="Source Code Pro"/>
                <a:sym typeface="Source Code Pro"/>
              </a:rPr>
            </a:br>
            <a:r>
              <a:rPr lang="en" sz="1000">
                <a:solidFill>
                  <a:schemeClr val="dk2"/>
                </a:solidFill>
                <a:highlight>
                  <a:srgbClr val="FAFAFA"/>
                </a:highlight>
                <a:latin typeface="Source Code Pro"/>
                <a:ea typeface="Source Code Pro"/>
                <a:cs typeface="Source Code Pro"/>
                <a:sym typeface="Source Code Pro"/>
              </a:rPr>
              <a:t># Ubuntu/Linux 64-bit, CPU only:</a:t>
            </a:r>
            <a:br>
              <a:rPr lang="en" sz="1000">
                <a:solidFill>
                  <a:schemeClr val="dk2"/>
                </a:solidFill>
                <a:highlight>
                  <a:srgbClr val="FAFAFA"/>
                </a:highlight>
                <a:latin typeface="Source Code Pro"/>
                <a:ea typeface="Source Code Pro"/>
                <a:cs typeface="Source Code Pro"/>
                <a:sym typeface="Source Code Pro"/>
              </a:rPr>
            </a:br>
            <a:r>
              <a:rPr lang="en" sz="1000">
                <a:solidFill>
                  <a:schemeClr val="dk2"/>
                </a:solidFill>
                <a:highlight>
                  <a:srgbClr val="FAFAFA"/>
                </a:highlight>
                <a:latin typeface="Source Code Pro"/>
                <a:ea typeface="Source Code Pro"/>
                <a:cs typeface="Source Code Pro"/>
                <a:sym typeface="Source Code Pro"/>
              </a:rPr>
              <a:t>(tensorflow)$ pip install --upgrade https://storage.googleapis.com/tensorflow/linux/cpu/tensorflow-0.8.0-cp27-none-linux_x86_64.whl</a:t>
            </a:r>
            <a:br>
              <a:rPr lang="en" sz="1000">
                <a:solidFill>
                  <a:schemeClr val="dk2"/>
                </a:solidFill>
                <a:highlight>
                  <a:srgbClr val="FAFAFA"/>
                </a:highlight>
                <a:latin typeface="Source Code Pro"/>
                <a:ea typeface="Source Code Pro"/>
                <a:cs typeface="Source Code Pro"/>
                <a:sym typeface="Source Code Pro"/>
              </a:rPr>
            </a:br>
            <a:br>
              <a:rPr lang="en" sz="1000">
                <a:solidFill>
                  <a:schemeClr val="dk2"/>
                </a:solidFill>
                <a:highlight>
                  <a:srgbClr val="FAFAFA"/>
                </a:highlight>
                <a:latin typeface="Source Code Pro"/>
                <a:ea typeface="Source Code Pro"/>
                <a:cs typeface="Source Code Pro"/>
                <a:sym typeface="Source Code Pro"/>
              </a:rPr>
            </a:br>
            <a:r>
              <a:rPr lang="en" sz="1000">
                <a:solidFill>
                  <a:schemeClr val="dk2"/>
                </a:solidFill>
                <a:highlight>
                  <a:srgbClr val="FAFAFA"/>
                </a:highlight>
                <a:latin typeface="Source Code Pro"/>
                <a:ea typeface="Source Code Pro"/>
                <a:cs typeface="Source Code Pro"/>
                <a:sym typeface="Source Code Pro"/>
              </a:rPr>
              <a:t># Ubuntu/Linux 64-bit, GPU enabled. Requires CUDA toolkit 7.5 and CuDNN v4.  For</a:t>
            </a:r>
            <a:br>
              <a:rPr lang="en" sz="1000">
                <a:solidFill>
                  <a:schemeClr val="dk2"/>
                </a:solidFill>
                <a:highlight>
                  <a:srgbClr val="FAFAFA"/>
                </a:highlight>
                <a:latin typeface="Source Code Pro"/>
                <a:ea typeface="Source Code Pro"/>
                <a:cs typeface="Source Code Pro"/>
                <a:sym typeface="Source Code Pro"/>
              </a:rPr>
            </a:br>
            <a:r>
              <a:rPr lang="en" sz="1000">
                <a:solidFill>
                  <a:schemeClr val="dk2"/>
                </a:solidFill>
                <a:highlight>
                  <a:srgbClr val="FAFAFA"/>
                </a:highlight>
                <a:latin typeface="Source Code Pro"/>
                <a:ea typeface="Source Code Pro"/>
                <a:cs typeface="Source Code Pro"/>
                <a:sym typeface="Source Code Pro"/>
              </a:rPr>
              <a:t># other versions, see "Install from sources" below.</a:t>
            </a:r>
            <a:br>
              <a:rPr lang="en" sz="1000">
                <a:solidFill>
                  <a:schemeClr val="dk2"/>
                </a:solidFill>
                <a:highlight>
                  <a:srgbClr val="FAFAFA"/>
                </a:highlight>
                <a:latin typeface="Source Code Pro"/>
                <a:ea typeface="Source Code Pro"/>
                <a:cs typeface="Source Code Pro"/>
                <a:sym typeface="Source Code Pro"/>
              </a:rPr>
            </a:br>
            <a:r>
              <a:rPr lang="en" sz="1000">
                <a:solidFill>
                  <a:schemeClr val="dk2"/>
                </a:solidFill>
                <a:highlight>
                  <a:srgbClr val="FAFAFA"/>
                </a:highlight>
                <a:latin typeface="Source Code Pro"/>
                <a:ea typeface="Source Code Pro"/>
                <a:cs typeface="Source Code Pro"/>
                <a:sym typeface="Source Code Pro"/>
              </a:rPr>
              <a:t>(tensorflow)$ pip install --upgrade https://storage.googleapis.com/tensorflow/linux/gpu/tensorflow-0.8.0-cp27-none-linux_x86_64.whl</a:t>
            </a:r>
            <a:br>
              <a:rPr lang="en" sz="1000">
                <a:solidFill>
                  <a:schemeClr val="dk2"/>
                </a:solidFill>
                <a:highlight>
                  <a:srgbClr val="FAFAFA"/>
                </a:highlight>
                <a:latin typeface="Source Code Pro"/>
                <a:ea typeface="Source Code Pro"/>
                <a:cs typeface="Source Code Pro"/>
                <a:sym typeface="Source Code Pro"/>
              </a:rPr>
            </a:br>
            <a:br>
              <a:rPr lang="en" sz="1000">
                <a:solidFill>
                  <a:schemeClr val="dk2"/>
                </a:solidFill>
                <a:highlight>
                  <a:srgbClr val="FAFAFA"/>
                </a:highlight>
                <a:latin typeface="Source Code Pro"/>
                <a:ea typeface="Source Code Pro"/>
                <a:cs typeface="Source Code Pro"/>
                <a:sym typeface="Source Code Pro"/>
              </a:rPr>
            </a:br>
            <a:r>
              <a:rPr lang="en" sz="1000">
                <a:solidFill>
                  <a:schemeClr val="dk2"/>
                </a:solidFill>
                <a:highlight>
                  <a:srgbClr val="FAFAFA"/>
                </a:highlight>
                <a:latin typeface="Source Code Pro"/>
                <a:ea typeface="Source Code Pro"/>
                <a:cs typeface="Source Code Pro"/>
                <a:sym typeface="Source Code Pro"/>
              </a:rPr>
              <a:t># Mac OS X, CPU only:</a:t>
            </a:r>
            <a:br>
              <a:rPr lang="en" sz="1000">
                <a:solidFill>
                  <a:schemeClr val="dk2"/>
                </a:solidFill>
                <a:highlight>
                  <a:srgbClr val="FAFAFA"/>
                </a:highlight>
                <a:latin typeface="Source Code Pro"/>
                <a:ea typeface="Source Code Pro"/>
                <a:cs typeface="Source Code Pro"/>
                <a:sym typeface="Source Code Pro"/>
              </a:rPr>
            </a:br>
            <a:r>
              <a:rPr lang="en" sz="1000">
                <a:solidFill>
                  <a:schemeClr val="dk2"/>
                </a:solidFill>
                <a:highlight>
                  <a:srgbClr val="FAFAFA"/>
                </a:highlight>
                <a:latin typeface="Source Code Pro"/>
                <a:ea typeface="Source Code Pro"/>
                <a:cs typeface="Source Code Pro"/>
                <a:sym typeface="Source Code Pro"/>
              </a:rPr>
              <a:t>(tensorflow)$ pip install --upgrade</a:t>
            </a:r>
          </a:p>
          <a:p>
            <a:pPr indent="0" lvl="0" marL="0" rtl="0">
              <a:lnSpc>
                <a:spcPct val="115000"/>
              </a:lnSpc>
              <a:spcBef>
                <a:spcPts val="0"/>
              </a:spcBef>
              <a:buNone/>
            </a:pPr>
            <a:r>
              <a:rPr lang="en" sz="1000">
                <a:solidFill>
                  <a:schemeClr val="dk2"/>
                </a:solidFill>
                <a:highlight>
                  <a:srgbClr val="FAFAFA"/>
                </a:highlight>
                <a:latin typeface="Source Code Pro"/>
                <a:ea typeface="Source Code Pro"/>
                <a:cs typeface="Source Code Pro"/>
                <a:sym typeface="Source Code Pro"/>
              </a:rPr>
              <a:t>https://storage.googleapis.com/tensorflow/mac/tensorflow-0.8.0-py2-none-any.whl</a:t>
            </a:r>
            <a:br>
              <a:rPr lang="en" sz="1050">
                <a:solidFill>
                  <a:schemeClr val="dk2"/>
                </a:solidFill>
                <a:highlight>
                  <a:srgbClr val="FAFAFA"/>
                </a:highlight>
                <a:latin typeface="Source Code Pro"/>
                <a:ea typeface="Source Code Pro"/>
                <a:cs typeface="Source Code Pro"/>
                <a:sym typeface="Source Code Pro"/>
              </a:rPr>
            </a:br>
          </a:p>
          <a:p>
            <a:pPr indent="0" lvl="0" marL="0" rtl="0">
              <a:lnSpc>
                <a:spcPct val="115000"/>
              </a:lnSpc>
              <a:spcBef>
                <a:spcPts val="0"/>
              </a:spcBef>
              <a:buNone/>
            </a:pPr>
            <a:r>
              <a:t/>
            </a:r>
            <a:endParaRPr sz="1050">
              <a:solidFill>
                <a:schemeClr val="dk2"/>
              </a:solidFill>
              <a:highlight>
                <a:srgbClr val="FAFAFA"/>
              </a:highlight>
              <a:latin typeface="Source Code Pro"/>
              <a:ea typeface="Source Code Pro"/>
              <a:cs typeface="Source Code Pro"/>
              <a:sym typeface="Source Code Pro"/>
            </a:endParaRPr>
          </a:p>
          <a:p>
            <a:pPr indent="0" lvl="0" marL="0" rtl="0">
              <a:spcBef>
                <a:spcPts val="0"/>
              </a:spcBef>
              <a:buNone/>
            </a:pPr>
            <a:r>
              <a:t/>
            </a:r>
            <a:endParaRPr sz="1800">
              <a:solidFill>
                <a:schemeClr val="dk2"/>
              </a:solidFill>
            </a:endParaRPr>
          </a:p>
          <a:p>
            <a:pPr indent="0" lvl="0" marL="0" rtl="0">
              <a:spcBef>
                <a:spcPts val="0"/>
              </a:spcBef>
              <a:buNone/>
            </a:pPr>
            <a:r>
              <a:t/>
            </a:r>
            <a:endParaRPr/>
          </a:p>
        </p:txBody>
      </p:sp>
      <p:pic>
        <p:nvPicPr>
          <p:cNvPr id="332" name="Shape 332"/>
          <p:cNvPicPr preferRelativeResize="0"/>
          <p:nvPr/>
        </p:nvPicPr>
        <p:blipFill>
          <a:blip r:embed="rId3">
            <a:alphaModFix/>
          </a:blip>
          <a:stretch>
            <a:fillRect/>
          </a:stretch>
        </p:blipFill>
        <p:spPr>
          <a:xfrm>
            <a:off x="7915475" y="4064362"/>
            <a:ext cx="986750" cy="986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336" name="Shape 336"/>
        <p:cNvGrpSpPr/>
        <p:nvPr/>
      </p:nvGrpSpPr>
      <p:grpSpPr>
        <a:xfrm>
          <a:off x="0" y="0"/>
          <a:ext cx="0" cy="0"/>
          <a:chOff x="0" y="0"/>
          <a:chExt cx="0" cy="0"/>
        </a:xfrm>
      </p:grpSpPr>
      <p:sp>
        <p:nvSpPr>
          <p:cNvPr id="337" name="Shape 337"/>
          <p:cNvSpPr txBox="1"/>
          <p:nvPr>
            <p:ph type="title"/>
          </p:nvPr>
        </p:nvSpPr>
        <p:spPr>
          <a:xfrm>
            <a:off x="303300" y="411575"/>
            <a:ext cx="8520600" cy="639600"/>
          </a:xfrm>
          <a:prstGeom prst="rect">
            <a:avLst/>
          </a:prstGeom>
        </p:spPr>
        <p:txBody>
          <a:bodyPr anchorCtr="0" anchor="t" bIns="91425" lIns="91425" rIns="91425" wrap="square" tIns="91425">
            <a:noAutofit/>
          </a:bodyPr>
          <a:lstStyle/>
          <a:p>
            <a:pPr indent="-69850" lvl="0" marL="0">
              <a:spcBef>
                <a:spcPts val="0"/>
              </a:spcBef>
              <a:buClr>
                <a:schemeClr val="dk2"/>
              </a:buClr>
              <a:buSzPts val="1100"/>
              <a:buFont typeface="Arial"/>
              <a:buNone/>
            </a:pPr>
            <a:r>
              <a:rPr lang="en"/>
              <a:t>Installing TensorFlow ( Python 2 )</a:t>
            </a:r>
          </a:p>
          <a:p>
            <a:pPr indent="0" lvl="0" marL="0" rtl="0">
              <a:spcBef>
                <a:spcPts val="0"/>
              </a:spcBef>
              <a:buNone/>
            </a:pPr>
            <a:r>
              <a:t/>
            </a:r>
            <a:endParaRPr/>
          </a:p>
        </p:txBody>
      </p:sp>
      <p:sp>
        <p:nvSpPr>
          <p:cNvPr id="338" name="Shape 338"/>
          <p:cNvSpPr txBox="1"/>
          <p:nvPr/>
        </p:nvSpPr>
        <p:spPr>
          <a:xfrm>
            <a:off x="303400" y="1300700"/>
            <a:ext cx="8520600" cy="3423000"/>
          </a:xfrm>
          <a:prstGeom prst="rect">
            <a:avLst/>
          </a:prstGeom>
          <a:noFill/>
          <a:ln>
            <a:noFill/>
          </a:ln>
        </p:spPr>
        <p:txBody>
          <a:bodyPr anchorCtr="0" anchor="t" bIns="91425" lIns="91425" rIns="91425" wrap="square" tIns="91425">
            <a:noAutofit/>
          </a:bodyPr>
          <a:lstStyle/>
          <a:p>
            <a:pPr indent="-342900" lvl="0" marL="457200" rtl="0">
              <a:spcBef>
                <a:spcPts val="0"/>
              </a:spcBef>
              <a:buClr>
                <a:schemeClr val="dk2"/>
              </a:buClr>
              <a:buSzPts val="1800"/>
              <a:buAutoNum type="arabicPeriod" startAt="4"/>
            </a:pPr>
            <a:r>
              <a:rPr lang="en" sz="1800">
                <a:solidFill>
                  <a:schemeClr val="dk2"/>
                </a:solidFill>
              </a:rPr>
              <a:t>After the install you will activate the Virtualenv environment each time you want to use TensorFlow.</a:t>
            </a:r>
          </a:p>
          <a:p>
            <a:pPr indent="0" lvl="0" marL="0" rtl="0">
              <a:spcBef>
                <a:spcPts val="0"/>
              </a:spcBef>
              <a:buNone/>
            </a:pPr>
            <a:r>
              <a:t/>
            </a:r>
            <a:endParaRPr sz="1800">
              <a:solidFill>
                <a:schemeClr val="dk2"/>
              </a:solidFill>
            </a:endParaRPr>
          </a:p>
          <a:p>
            <a:pPr indent="0" lvl="0" marL="0" rtl="0">
              <a:lnSpc>
                <a:spcPct val="115000"/>
              </a:lnSpc>
              <a:spcBef>
                <a:spcPts val="0"/>
              </a:spcBef>
              <a:buNone/>
            </a:pPr>
            <a:r>
              <a:rPr lang="en" sz="1050">
                <a:solidFill>
                  <a:schemeClr val="dk2"/>
                </a:solidFill>
                <a:highlight>
                  <a:srgbClr val="FAFAFA"/>
                </a:highlight>
                <a:latin typeface="Source Code Pro"/>
                <a:ea typeface="Source Code Pro"/>
                <a:cs typeface="Source Code Pro"/>
                <a:sym typeface="Source Code Pro"/>
              </a:rPr>
              <a:t>$ source ~/tensorflow/bin/activate  # If using bash.</a:t>
            </a:r>
            <a:br>
              <a:rPr lang="en" sz="1050">
                <a:solidFill>
                  <a:schemeClr val="dk2"/>
                </a:solidFill>
                <a:highlight>
                  <a:srgbClr val="FAFAFA"/>
                </a:highlight>
                <a:latin typeface="Source Code Pro"/>
                <a:ea typeface="Source Code Pro"/>
                <a:cs typeface="Source Code Pro"/>
                <a:sym typeface="Source Code Pro"/>
              </a:rPr>
            </a:br>
            <a:r>
              <a:rPr lang="en" sz="1050">
                <a:solidFill>
                  <a:schemeClr val="dk2"/>
                </a:solidFill>
                <a:highlight>
                  <a:srgbClr val="FAFAFA"/>
                </a:highlight>
                <a:latin typeface="Source Code Pro"/>
                <a:ea typeface="Source Code Pro"/>
                <a:cs typeface="Source Code Pro"/>
                <a:sym typeface="Source Code Pro"/>
              </a:rPr>
              <a:t>$ source ~/tensorflow/bin/activate.csh  # If using csh.</a:t>
            </a:r>
            <a:br>
              <a:rPr lang="en" sz="1050">
                <a:solidFill>
                  <a:schemeClr val="dk2"/>
                </a:solidFill>
                <a:highlight>
                  <a:srgbClr val="FAFAFA"/>
                </a:highlight>
                <a:latin typeface="Source Code Pro"/>
                <a:ea typeface="Source Code Pro"/>
                <a:cs typeface="Source Code Pro"/>
                <a:sym typeface="Source Code Pro"/>
              </a:rPr>
            </a:br>
            <a:r>
              <a:rPr lang="en" sz="1050">
                <a:solidFill>
                  <a:schemeClr val="dk2"/>
                </a:solidFill>
                <a:highlight>
                  <a:srgbClr val="FAFAFA"/>
                </a:highlight>
                <a:latin typeface="Source Code Pro"/>
                <a:ea typeface="Source Code Pro"/>
                <a:cs typeface="Source Code Pro"/>
                <a:sym typeface="Source Code Pro"/>
              </a:rPr>
              <a:t>(tensorflow)$  # Your prompt should change.</a:t>
            </a:r>
            <a:br>
              <a:rPr lang="en" sz="1050">
                <a:solidFill>
                  <a:schemeClr val="dk2"/>
                </a:solidFill>
                <a:highlight>
                  <a:srgbClr val="FAFAFA"/>
                </a:highlight>
                <a:latin typeface="Source Code Pro"/>
                <a:ea typeface="Source Code Pro"/>
                <a:cs typeface="Source Code Pro"/>
                <a:sym typeface="Source Code Pro"/>
              </a:rPr>
            </a:br>
            <a:r>
              <a:rPr lang="en" sz="1050">
                <a:solidFill>
                  <a:schemeClr val="dk2"/>
                </a:solidFill>
                <a:highlight>
                  <a:srgbClr val="FAFAFA"/>
                </a:highlight>
                <a:latin typeface="Source Code Pro"/>
                <a:ea typeface="Source Code Pro"/>
                <a:cs typeface="Source Code Pro"/>
                <a:sym typeface="Source Code Pro"/>
              </a:rPr>
              <a:t># Run Python programs that use TensorFlow.</a:t>
            </a:r>
            <a:br>
              <a:rPr lang="en" sz="1050">
                <a:solidFill>
                  <a:schemeClr val="dk2"/>
                </a:solidFill>
                <a:highlight>
                  <a:srgbClr val="FAFAFA"/>
                </a:highlight>
                <a:latin typeface="Source Code Pro"/>
                <a:ea typeface="Source Code Pro"/>
                <a:cs typeface="Source Code Pro"/>
                <a:sym typeface="Source Code Pro"/>
              </a:rPr>
            </a:br>
            <a:r>
              <a:rPr lang="en" sz="1050">
                <a:solidFill>
                  <a:schemeClr val="dk2"/>
                </a:solidFill>
                <a:highlight>
                  <a:srgbClr val="FAFAFA"/>
                </a:highlight>
                <a:latin typeface="Source Code Pro"/>
                <a:ea typeface="Source Code Pro"/>
                <a:cs typeface="Source Code Pro"/>
                <a:sym typeface="Source Code Pro"/>
              </a:rPr>
              <a:t>...</a:t>
            </a:r>
            <a:br>
              <a:rPr lang="en" sz="1050">
                <a:solidFill>
                  <a:schemeClr val="dk2"/>
                </a:solidFill>
                <a:highlight>
                  <a:srgbClr val="FAFAFA"/>
                </a:highlight>
                <a:latin typeface="Source Code Pro"/>
                <a:ea typeface="Source Code Pro"/>
                <a:cs typeface="Source Code Pro"/>
                <a:sym typeface="Source Code Pro"/>
              </a:rPr>
            </a:br>
            <a:r>
              <a:rPr lang="en" sz="1050">
                <a:solidFill>
                  <a:schemeClr val="dk2"/>
                </a:solidFill>
                <a:highlight>
                  <a:srgbClr val="FAFAFA"/>
                </a:highlight>
                <a:latin typeface="Source Code Pro"/>
                <a:ea typeface="Source Code Pro"/>
                <a:cs typeface="Source Code Pro"/>
                <a:sym typeface="Source Code Pro"/>
              </a:rPr>
              <a:t># When you are done using TensorFlow, deactivate the environment.</a:t>
            </a:r>
            <a:br>
              <a:rPr lang="en" sz="1050">
                <a:solidFill>
                  <a:schemeClr val="dk2"/>
                </a:solidFill>
                <a:highlight>
                  <a:srgbClr val="FAFAFA"/>
                </a:highlight>
                <a:latin typeface="Source Code Pro"/>
                <a:ea typeface="Source Code Pro"/>
                <a:cs typeface="Source Code Pro"/>
                <a:sym typeface="Source Code Pro"/>
              </a:rPr>
            </a:br>
            <a:r>
              <a:rPr lang="en" sz="1050">
                <a:solidFill>
                  <a:schemeClr val="dk2"/>
                </a:solidFill>
                <a:highlight>
                  <a:srgbClr val="FAFAFA"/>
                </a:highlight>
                <a:latin typeface="Source Code Pro"/>
                <a:ea typeface="Source Code Pro"/>
                <a:cs typeface="Source Code Pro"/>
                <a:sym typeface="Source Code Pro"/>
              </a:rPr>
              <a:t>(tensorflow)$ deactivate</a:t>
            </a:r>
          </a:p>
          <a:p>
            <a:pPr indent="0" lvl="0" marL="0" rtl="0">
              <a:spcBef>
                <a:spcPts val="0"/>
              </a:spcBef>
              <a:buNone/>
            </a:pPr>
            <a:r>
              <a:t/>
            </a:r>
            <a:endParaRPr/>
          </a:p>
        </p:txBody>
      </p:sp>
      <p:pic>
        <p:nvPicPr>
          <p:cNvPr id="339" name="Shape 339"/>
          <p:cNvPicPr preferRelativeResize="0"/>
          <p:nvPr/>
        </p:nvPicPr>
        <p:blipFill>
          <a:blip r:embed="rId3">
            <a:alphaModFix/>
          </a:blip>
          <a:stretch>
            <a:fillRect/>
          </a:stretch>
        </p:blipFill>
        <p:spPr>
          <a:xfrm>
            <a:off x="7915475" y="4064362"/>
            <a:ext cx="986750" cy="986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343" name="Shape 343"/>
        <p:cNvGrpSpPr/>
        <p:nvPr/>
      </p:nvGrpSpPr>
      <p:grpSpPr>
        <a:xfrm>
          <a:off x="0" y="0"/>
          <a:ext cx="0" cy="0"/>
          <a:chOff x="0" y="0"/>
          <a:chExt cx="0" cy="0"/>
        </a:xfrm>
      </p:grpSpPr>
      <p:sp>
        <p:nvSpPr>
          <p:cNvPr id="344" name="Shape 344"/>
          <p:cNvSpPr txBox="1"/>
          <p:nvPr>
            <p:ph type="title"/>
          </p:nvPr>
        </p:nvSpPr>
        <p:spPr>
          <a:xfrm>
            <a:off x="303300" y="411575"/>
            <a:ext cx="8520600" cy="639600"/>
          </a:xfrm>
          <a:prstGeom prst="rect">
            <a:avLst/>
          </a:prstGeom>
        </p:spPr>
        <p:txBody>
          <a:bodyPr anchorCtr="0" anchor="t" bIns="91425" lIns="91425" rIns="91425" wrap="square" tIns="91425">
            <a:noAutofit/>
          </a:bodyPr>
          <a:lstStyle/>
          <a:p>
            <a:pPr indent="0" lvl="0" marL="0" rtl="0">
              <a:spcBef>
                <a:spcPts val="0"/>
              </a:spcBef>
              <a:buNone/>
            </a:pPr>
            <a:r>
              <a:rPr lang="en"/>
              <a:t>TensorBoard</a:t>
            </a:r>
          </a:p>
        </p:txBody>
      </p:sp>
      <p:sp>
        <p:nvSpPr>
          <p:cNvPr id="345" name="Shape 345"/>
          <p:cNvSpPr txBox="1"/>
          <p:nvPr/>
        </p:nvSpPr>
        <p:spPr>
          <a:xfrm>
            <a:off x="303400" y="1300700"/>
            <a:ext cx="3285600" cy="3423000"/>
          </a:xfrm>
          <a:prstGeom prst="rect">
            <a:avLst/>
          </a:prstGeom>
          <a:noFill/>
          <a:ln>
            <a:noFill/>
          </a:ln>
        </p:spPr>
        <p:txBody>
          <a:bodyPr anchorCtr="0" anchor="t" bIns="91425" lIns="91425" rIns="91425" wrap="square" tIns="91425">
            <a:noAutofit/>
          </a:bodyPr>
          <a:lstStyle/>
          <a:p>
            <a:pPr indent="-317500" lvl="0" marL="457200" rtl="0">
              <a:spcBef>
                <a:spcPts val="0"/>
              </a:spcBef>
              <a:spcAft>
                <a:spcPts val="0"/>
              </a:spcAft>
              <a:buSzPts val="1400"/>
              <a:buChar char="●"/>
            </a:pPr>
            <a:r>
              <a:rPr lang="en"/>
              <a:t>Interactive visualization tool baked into TensorFlow. </a:t>
            </a:r>
          </a:p>
          <a:p>
            <a:pPr indent="-317500" lvl="0" marL="457200" rtl="0">
              <a:spcBef>
                <a:spcPts val="0"/>
              </a:spcBef>
              <a:spcAft>
                <a:spcPts val="0"/>
              </a:spcAft>
              <a:buSzPts val="1400"/>
              <a:buChar char="●"/>
            </a:pPr>
            <a:r>
              <a:rPr lang="en"/>
              <a:t>TensorBoard operates by reading TensorFlow events files, which contain summary data that you can generate when running TensorFlow.</a:t>
            </a:r>
          </a:p>
          <a:p>
            <a:pPr indent="-317500" lvl="0" marL="457200" rtl="0">
              <a:spcBef>
                <a:spcPts val="0"/>
              </a:spcBef>
              <a:spcAft>
                <a:spcPts val="0"/>
              </a:spcAft>
              <a:buSzPts val="1400"/>
              <a:buChar char="●"/>
            </a:pPr>
            <a:r>
              <a:rPr lang="en"/>
              <a:t>Denote nodes with </a:t>
            </a:r>
            <a:r>
              <a:rPr lang="en" u="sng">
                <a:solidFill>
                  <a:schemeClr val="hlink"/>
                </a:solidFill>
                <a:hlinkClick r:id="rId3"/>
              </a:rPr>
              <a:t>summary operations</a:t>
            </a:r>
            <a:r>
              <a:rPr lang="en"/>
              <a:t> for output to event files. </a:t>
            </a:r>
          </a:p>
          <a:p>
            <a:pPr indent="-298450" lvl="0" marL="457200" rtl="0">
              <a:spcBef>
                <a:spcPts val="0"/>
              </a:spcBef>
              <a:buSzPts val="1100"/>
              <a:buChar char="●"/>
            </a:pPr>
            <a:r>
              <a:rPr lang="en"/>
              <a:t>Great example: </a:t>
            </a:r>
          </a:p>
          <a:p>
            <a:pPr indent="0" lvl="0" marL="457200" rtl="0">
              <a:spcBef>
                <a:spcPts val="0"/>
              </a:spcBef>
              <a:buNone/>
            </a:pPr>
            <a:r>
              <a:rPr lang="en" sz="1100" u="sng">
                <a:solidFill>
                  <a:schemeClr val="hlink"/>
                </a:solidFill>
                <a:hlinkClick r:id="rId4"/>
              </a:rPr>
              <a:t>https://github.com/DanburyAI/DanburyAITensorFlowPresentationAug2016/blob/master/mnist_with_summaries.py</a:t>
            </a:r>
          </a:p>
        </p:txBody>
      </p:sp>
      <p:pic>
        <p:nvPicPr>
          <p:cNvPr id="346" name="Shape 346"/>
          <p:cNvPicPr preferRelativeResize="0"/>
          <p:nvPr/>
        </p:nvPicPr>
        <p:blipFill>
          <a:blip r:embed="rId5">
            <a:alphaModFix/>
          </a:blip>
          <a:stretch>
            <a:fillRect/>
          </a:stretch>
        </p:blipFill>
        <p:spPr>
          <a:xfrm>
            <a:off x="7915475" y="4064362"/>
            <a:ext cx="986750" cy="986725"/>
          </a:xfrm>
          <a:prstGeom prst="rect">
            <a:avLst/>
          </a:prstGeom>
          <a:noFill/>
          <a:ln>
            <a:noFill/>
          </a:ln>
        </p:spPr>
      </p:pic>
      <p:sp>
        <p:nvSpPr>
          <p:cNvPr id="347" name="Shape 347"/>
          <p:cNvSpPr txBox="1"/>
          <p:nvPr/>
        </p:nvSpPr>
        <p:spPr>
          <a:xfrm>
            <a:off x="303400" y="4615950"/>
            <a:ext cx="5426100" cy="435000"/>
          </a:xfrm>
          <a:prstGeom prst="rect">
            <a:avLst/>
          </a:prstGeom>
          <a:noFill/>
          <a:ln>
            <a:noFill/>
          </a:ln>
        </p:spPr>
        <p:txBody>
          <a:bodyPr anchorCtr="0" anchor="t" bIns="91425" lIns="91425" rIns="91425" wrap="square" tIns="91425">
            <a:noAutofit/>
          </a:bodyPr>
          <a:lstStyle/>
          <a:p>
            <a:pPr indent="0" lvl="0" marL="0">
              <a:spcBef>
                <a:spcPts val="0"/>
              </a:spcBef>
              <a:buNone/>
            </a:pPr>
            <a:r>
              <a:rPr lang="en"/>
              <a:t>Live demo: </a:t>
            </a:r>
            <a:r>
              <a:rPr lang="en" u="sng">
                <a:solidFill>
                  <a:schemeClr val="hlink"/>
                </a:solidFill>
                <a:hlinkClick r:id="rId6"/>
              </a:rPr>
              <a:t>https://www.tensorflow.org/tensorboard/index.html</a:t>
            </a:r>
          </a:p>
        </p:txBody>
      </p:sp>
      <p:pic>
        <p:nvPicPr>
          <p:cNvPr descr="mnist_tensorboard.png" id="348" name="Shape 348"/>
          <p:cNvPicPr preferRelativeResize="0"/>
          <p:nvPr/>
        </p:nvPicPr>
        <p:blipFill>
          <a:blip r:embed="rId7">
            <a:alphaModFix/>
          </a:blip>
          <a:stretch>
            <a:fillRect/>
          </a:stretch>
        </p:blipFill>
        <p:spPr>
          <a:xfrm>
            <a:off x="3664338" y="656196"/>
            <a:ext cx="5102774" cy="2729225"/>
          </a:xfrm>
          <a:prstGeom prst="rect">
            <a:avLst/>
          </a:prstGeom>
          <a:noFill/>
          <a:ln>
            <a:noFill/>
          </a:ln>
        </p:spPr>
      </p:pic>
      <p:pic>
        <p:nvPicPr>
          <p:cNvPr descr="Screen Shot 2016-08-02 at 2.42.02 PM.png" id="349" name="Shape 349"/>
          <p:cNvPicPr preferRelativeResize="0"/>
          <p:nvPr/>
        </p:nvPicPr>
        <p:blipFill rotWithShape="1">
          <a:blip r:embed="rId8">
            <a:alphaModFix/>
          </a:blip>
          <a:srcRect b="7324" l="31190" r="16842" t="25289"/>
          <a:stretch/>
        </p:blipFill>
        <p:spPr>
          <a:xfrm>
            <a:off x="4625425" y="2077275"/>
            <a:ext cx="2916799" cy="23638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353" name="Shape 353"/>
        <p:cNvGrpSpPr/>
        <p:nvPr/>
      </p:nvGrpSpPr>
      <p:grpSpPr>
        <a:xfrm>
          <a:off x="0" y="0"/>
          <a:ext cx="0" cy="0"/>
          <a:chOff x="0" y="0"/>
          <a:chExt cx="0" cy="0"/>
        </a:xfrm>
      </p:grpSpPr>
      <p:sp>
        <p:nvSpPr>
          <p:cNvPr id="354" name="Shape 354"/>
          <p:cNvSpPr txBox="1"/>
          <p:nvPr>
            <p:ph type="title"/>
          </p:nvPr>
        </p:nvSpPr>
        <p:spPr>
          <a:xfrm>
            <a:off x="303300" y="411575"/>
            <a:ext cx="8520600" cy="639600"/>
          </a:xfrm>
          <a:prstGeom prst="rect">
            <a:avLst/>
          </a:prstGeom>
        </p:spPr>
        <p:txBody>
          <a:bodyPr anchorCtr="0" anchor="t" bIns="91425" lIns="91425" rIns="91425" wrap="square" tIns="91425">
            <a:noAutofit/>
          </a:bodyPr>
          <a:lstStyle/>
          <a:p>
            <a:pPr indent="0" lvl="0" marL="0" rtl="0">
              <a:spcBef>
                <a:spcPts val="0"/>
              </a:spcBef>
              <a:buNone/>
            </a:pPr>
            <a:r>
              <a:rPr lang="en"/>
              <a:t>A Single Neuron</a:t>
            </a:r>
          </a:p>
        </p:txBody>
      </p:sp>
      <p:sp>
        <p:nvSpPr>
          <p:cNvPr id="355" name="Shape 355"/>
          <p:cNvSpPr txBox="1"/>
          <p:nvPr/>
        </p:nvSpPr>
        <p:spPr>
          <a:xfrm>
            <a:off x="303400" y="1300700"/>
            <a:ext cx="8520600" cy="3423000"/>
          </a:xfrm>
          <a:prstGeom prst="rect">
            <a:avLst/>
          </a:prstGeom>
          <a:noFill/>
          <a:ln>
            <a:noFill/>
          </a:ln>
        </p:spPr>
        <p:txBody>
          <a:bodyPr anchorCtr="0" anchor="t" bIns="91425" lIns="91425" rIns="91425" wrap="square" tIns="91425">
            <a:noAutofit/>
          </a:bodyPr>
          <a:lstStyle/>
          <a:p>
            <a:pPr indent="0" lvl="0" marL="0" rtl="0" algn="ctr">
              <a:spcBef>
                <a:spcPts val="0"/>
              </a:spcBef>
              <a:buNone/>
            </a:pPr>
            <a:r>
              <a:rPr b="1" lang="en" sz="4800"/>
              <a:t>DEMO</a:t>
            </a:r>
          </a:p>
          <a:p>
            <a:pPr indent="0" lvl="0" marL="0" rtl="0" algn="ctr">
              <a:spcBef>
                <a:spcPts val="0"/>
              </a:spcBef>
              <a:buNone/>
            </a:pPr>
            <a:r>
              <a:t/>
            </a:r>
            <a:endParaRPr b="1" sz="4800"/>
          </a:p>
          <a:p>
            <a:pPr indent="0" lvl="0" marL="0" rtl="0" algn="ctr">
              <a:spcBef>
                <a:spcPts val="0"/>
              </a:spcBef>
              <a:buNone/>
            </a:pPr>
            <a:r>
              <a:rPr lang="en" sz="3000"/>
              <a:t>See “Beginner MINST.ipynb” on repo </a:t>
            </a:r>
          </a:p>
          <a:p>
            <a:pPr indent="0" lvl="0" marL="0" rtl="0" algn="ctr">
              <a:spcBef>
                <a:spcPts val="0"/>
              </a:spcBef>
              <a:buNone/>
            </a:pPr>
            <a:r>
              <a:t/>
            </a:r>
            <a:endParaRPr sz="3000"/>
          </a:p>
          <a:p>
            <a:pPr indent="0" lvl="0" marL="0" rtl="0" algn="ctr">
              <a:spcBef>
                <a:spcPts val="0"/>
              </a:spcBef>
              <a:buNone/>
            </a:pPr>
            <a:r>
              <a:rPr lang="en" sz="1200" u="sng">
                <a:solidFill>
                  <a:schemeClr val="hlink"/>
                </a:solidFill>
                <a:hlinkClick r:id="rId3"/>
              </a:rPr>
              <a:t>https://github.com/DanburyAI/DanburyAITensorFlowPresentationAug2016/blob/master/Beginner%20MNIST.ipynb</a:t>
            </a:r>
          </a:p>
        </p:txBody>
      </p:sp>
      <p:pic>
        <p:nvPicPr>
          <p:cNvPr id="356" name="Shape 356"/>
          <p:cNvPicPr preferRelativeResize="0"/>
          <p:nvPr/>
        </p:nvPicPr>
        <p:blipFill>
          <a:blip r:embed="rId4">
            <a:alphaModFix/>
          </a:blip>
          <a:stretch>
            <a:fillRect/>
          </a:stretch>
        </p:blipFill>
        <p:spPr>
          <a:xfrm>
            <a:off x="7915475" y="4064362"/>
            <a:ext cx="986750" cy="986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360" name="Shape 360"/>
        <p:cNvGrpSpPr/>
        <p:nvPr/>
      </p:nvGrpSpPr>
      <p:grpSpPr>
        <a:xfrm>
          <a:off x="0" y="0"/>
          <a:ext cx="0" cy="0"/>
          <a:chOff x="0" y="0"/>
          <a:chExt cx="0" cy="0"/>
        </a:xfrm>
      </p:grpSpPr>
      <p:sp>
        <p:nvSpPr>
          <p:cNvPr id="361" name="Shape 361"/>
          <p:cNvSpPr txBox="1"/>
          <p:nvPr>
            <p:ph type="title"/>
          </p:nvPr>
        </p:nvSpPr>
        <p:spPr>
          <a:xfrm>
            <a:off x="303300" y="411575"/>
            <a:ext cx="8520600" cy="639600"/>
          </a:xfrm>
          <a:prstGeom prst="rect">
            <a:avLst/>
          </a:prstGeom>
        </p:spPr>
        <p:txBody>
          <a:bodyPr anchorCtr="0" anchor="t" bIns="91425" lIns="91425" rIns="91425" wrap="square" tIns="91425">
            <a:noAutofit/>
          </a:bodyPr>
          <a:lstStyle/>
          <a:p>
            <a:pPr indent="0" lvl="0" marL="0" rtl="0">
              <a:spcBef>
                <a:spcPts val="0"/>
              </a:spcBef>
              <a:buNone/>
            </a:pPr>
            <a:r>
              <a:rPr lang="en"/>
              <a:t>MNIST Walkthrough </a:t>
            </a:r>
          </a:p>
        </p:txBody>
      </p:sp>
      <p:sp>
        <p:nvSpPr>
          <p:cNvPr id="362" name="Shape 362"/>
          <p:cNvSpPr txBox="1"/>
          <p:nvPr/>
        </p:nvSpPr>
        <p:spPr>
          <a:xfrm>
            <a:off x="303400" y="1300700"/>
            <a:ext cx="8520600" cy="3423000"/>
          </a:xfrm>
          <a:prstGeom prst="rect">
            <a:avLst/>
          </a:prstGeom>
          <a:noFill/>
          <a:ln>
            <a:noFill/>
          </a:ln>
        </p:spPr>
        <p:txBody>
          <a:bodyPr anchorCtr="0" anchor="t" bIns="91425" lIns="91425" rIns="91425" wrap="square" tIns="91425">
            <a:noAutofit/>
          </a:bodyPr>
          <a:lstStyle/>
          <a:p>
            <a:pPr indent="0" lvl="0" marL="0" rtl="0" algn="ctr">
              <a:spcBef>
                <a:spcPts val="0"/>
              </a:spcBef>
              <a:buNone/>
            </a:pPr>
            <a:r>
              <a:rPr b="1" lang="en" sz="4800"/>
              <a:t>DEMO</a:t>
            </a:r>
          </a:p>
          <a:p>
            <a:pPr indent="0" lvl="0" marL="0" rtl="0" algn="ctr">
              <a:spcBef>
                <a:spcPts val="0"/>
              </a:spcBef>
              <a:buNone/>
            </a:pPr>
            <a:r>
              <a:t/>
            </a:r>
            <a:endParaRPr b="1" sz="4800"/>
          </a:p>
          <a:p>
            <a:pPr indent="0" lvl="0" marL="0" rtl="0" algn="ctr">
              <a:spcBef>
                <a:spcPts val="0"/>
              </a:spcBef>
              <a:buNone/>
            </a:pPr>
            <a:r>
              <a:rPr lang="en" sz="3000"/>
              <a:t>See “Beginner MINST.ipynb” on repo </a:t>
            </a:r>
          </a:p>
          <a:p>
            <a:pPr indent="0" lvl="0" marL="0" rtl="0" algn="ctr">
              <a:spcBef>
                <a:spcPts val="0"/>
              </a:spcBef>
              <a:buNone/>
            </a:pPr>
            <a:r>
              <a:t/>
            </a:r>
            <a:endParaRPr sz="3000"/>
          </a:p>
          <a:p>
            <a:pPr indent="0" lvl="0" marL="0" rtl="0" algn="ctr">
              <a:spcBef>
                <a:spcPts val="0"/>
              </a:spcBef>
              <a:buNone/>
            </a:pPr>
            <a:r>
              <a:rPr lang="en" sz="1200" u="sng">
                <a:solidFill>
                  <a:schemeClr val="hlink"/>
                </a:solidFill>
                <a:hlinkClick r:id="rId3"/>
              </a:rPr>
              <a:t>https://github.com/DanburyAI/DanburyAITensorFlowPresentationAug2016/blob/master/Beginner%20MNIST.ipynb</a:t>
            </a:r>
          </a:p>
        </p:txBody>
      </p:sp>
      <p:pic>
        <p:nvPicPr>
          <p:cNvPr id="363" name="Shape 363"/>
          <p:cNvPicPr preferRelativeResize="0"/>
          <p:nvPr/>
        </p:nvPicPr>
        <p:blipFill>
          <a:blip r:embed="rId4">
            <a:alphaModFix/>
          </a:blip>
          <a:stretch>
            <a:fillRect/>
          </a:stretch>
        </p:blipFill>
        <p:spPr>
          <a:xfrm>
            <a:off x="7915475" y="4064362"/>
            <a:ext cx="986750" cy="986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367" name="Shape 367"/>
        <p:cNvGrpSpPr/>
        <p:nvPr/>
      </p:nvGrpSpPr>
      <p:grpSpPr>
        <a:xfrm>
          <a:off x="0" y="0"/>
          <a:ext cx="0" cy="0"/>
          <a:chOff x="0" y="0"/>
          <a:chExt cx="0" cy="0"/>
        </a:xfrm>
      </p:grpSpPr>
      <p:sp>
        <p:nvSpPr>
          <p:cNvPr id="368" name="Shape 368"/>
          <p:cNvSpPr txBox="1"/>
          <p:nvPr>
            <p:ph type="title"/>
          </p:nvPr>
        </p:nvSpPr>
        <p:spPr>
          <a:xfrm>
            <a:off x="303300" y="411575"/>
            <a:ext cx="8520600" cy="639600"/>
          </a:xfrm>
          <a:prstGeom prst="rect">
            <a:avLst/>
          </a:prstGeom>
        </p:spPr>
        <p:txBody>
          <a:bodyPr anchorCtr="0" anchor="t" bIns="91425" lIns="91425" rIns="91425" wrap="square" tIns="91425">
            <a:noAutofit/>
          </a:bodyPr>
          <a:lstStyle/>
          <a:p>
            <a:pPr indent="0" lvl="0" marL="0" rtl="0">
              <a:spcBef>
                <a:spcPts val="0"/>
              </a:spcBef>
              <a:buNone/>
            </a:pPr>
            <a:r>
              <a:rPr lang="en"/>
              <a:t>TF Learn</a:t>
            </a:r>
          </a:p>
        </p:txBody>
      </p:sp>
      <p:sp>
        <p:nvSpPr>
          <p:cNvPr id="369" name="Shape 369"/>
          <p:cNvSpPr txBox="1"/>
          <p:nvPr/>
        </p:nvSpPr>
        <p:spPr>
          <a:xfrm>
            <a:off x="303300" y="3417375"/>
            <a:ext cx="8520600" cy="1271400"/>
          </a:xfrm>
          <a:prstGeom prst="rect">
            <a:avLst/>
          </a:prstGeom>
          <a:noFill/>
          <a:ln>
            <a:noFill/>
          </a:ln>
        </p:spPr>
        <p:txBody>
          <a:bodyPr anchorCtr="0" anchor="t" bIns="91425" lIns="91425" rIns="91425" wrap="square" tIns="91425">
            <a:noAutofit/>
          </a:bodyPr>
          <a:lstStyle/>
          <a:p>
            <a:pPr indent="-317500" lvl="0" marL="457200" rtl="0">
              <a:spcBef>
                <a:spcPts val="0"/>
              </a:spcBef>
              <a:spcAft>
                <a:spcPts val="0"/>
              </a:spcAft>
              <a:buSzPts val="1400"/>
              <a:buChar char="●"/>
            </a:pPr>
            <a:r>
              <a:rPr lang="en"/>
              <a:t>To smooth the transition from the Scikit Learn world of one-liner machine learning into the more open world of building different shapes of ML models. You can start by using fit/predict and slide into TensorFlow APIs as you are getting comfortable.</a:t>
            </a:r>
          </a:p>
          <a:p>
            <a:pPr indent="-317500" lvl="0" marL="457200" rtl="0">
              <a:spcBef>
                <a:spcPts val="0"/>
              </a:spcBef>
              <a:buSzPts val="1400"/>
              <a:buChar char="●"/>
            </a:pPr>
            <a:r>
              <a:rPr lang="en" u="sng">
                <a:solidFill>
                  <a:schemeClr val="hlink"/>
                </a:solidFill>
                <a:hlinkClick r:id="rId3"/>
              </a:rPr>
              <a:t>http://tflearn.org/installation/</a:t>
            </a:r>
            <a:br>
              <a:rPr lang="en"/>
            </a:br>
          </a:p>
          <a:p>
            <a:pPr indent="0" lvl="0" marL="0" rtl="0">
              <a:spcBef>
                <a:spcPts val="0"/>
              </a:spcBef>
              <a:buNone/>
            </a:pPr>
            <a:r>
              <a:t/>
            </a:r>
            <a:endParaRPr/>
          </a:p>
        </p:txBody>
      </p:sp>
      <p:pic>
        <p:nvPicPr>
          <p:cNvPr id="370" name="Shape 370"/>
          <p:cNvPicPr preferRelativeResize="0"/>
          <p:nvPr/>
        </p:nvPicPr>
        <p:blipFill>
          <a:blip r:embed="rId4">
            <a:alphaModFix/>
          </a:blip>
          <a:stretch>
            <a:fillRect/>
          </a:stretch>
        </p:blipFill>
        <p:spPr>
          <a:xfrm>
            <a:off x="7915475" y="4064362"/>
            <a:ext cx="986750" cy="986725"/>
          </a:xfrm>
          <a:prstGeom prst="rect">
            <a:avLst/>
          </a:prstGeom>
          <a:noFill/>
          <a:ln>
            <a:noFill/>
          </a:ln>
        </p:spPr>
      </p:pic>
      <p:pic>
        <p:nvPicPr>
          <p:cNvPr descr="Screen Shot 2016-08-02 at 6.46.08 PM.png" id="371" name="Shape 371"/>
          <p:cNvPicPr preferRelativeResize="0"/>
          <p:nvPr/>
        </p:nvPicPr>
        <p:blipFill rotWithShape="1">
          <a:blip r:embed="rId5">
            <a:alphaModFix/>
          </a:blip>
          <a:srcRect b="27626" l="18064" r="18058" t="51527"/>
          <a:stretch/>
        </p:blipFill>
        <p:spPr>
          <a:xfrm>
            <a:off x="1603888" y="1698125"/>
            <a:ext cx="5256824" cy="10723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375" name="Shape 375"/>
        <p:cNvGrpSpPr/>
        <p:nvPr/>
      </p:nvGrpSpPr>
      <p:grpSpPr>
        <a:xfrm>
          <a:off x="0" y="0"/>
          <a:ext cx="0" cy="0"/>
          <a:chOff x="0" y="0"/>
          <a:chExt cx="0" cy="0"/>
        </a:xfrm>
      </p:grpSpPr>
      <p:sp>
        <p:nvSpPr>
          <p:cNvPr id="376" name="Shape 376"/>
          <p:cNvSpPr txBox="1"/>
          <p:nvPr>
            <p:ph type="title"/>
          </p:nvPr>
        </p:nvSpPr>
        <p:spPr>
          <a:xfrm>
            <a:off x="303300" y="411575"/>
            <a:ext cx="8520600" cy="639600"/>
          </a:xfrm>
          <a:prstGeom prst="rect">
            <a:avLst/>
          </a:prstGeom>
        </p:spPr>
        <p:txBody>
          <a:bodyPr anchorCtr="0" anchor="t" bIns="91425" lIns="91425" rIns="91425" wrap="square" tIns="91425">
            <a:noAutofit/>
          </a:bodyPr>
          <a:lstStyle/>
          <a:p>
            <a:pPr indent="0" lvl="0" marL="0" rtl="0">
              <a:spcBef>
                <a:spcPts val="0"/>
              </a:spcBef>
              <a:buNone/>
            </a:pPr>
            <a:r>
              <a:rPr lang="en"/>
              <a:t>TensorFlow GPU Processing </a:t>
            </a:r>
          </a:p>
        </p:txBody>
      </p:sp>
      <p:sp>
        <p:nvSpPr>
          <p:cNvPr id="377" name="Shape 377"/>
          <p:cNvSpPr txBox="1"/>
          <p:nvPr/>
        </p:nvSpPr>
        <p:spPr>
          <a:xfrm>
            <a:off x="303400" y="1300700"/>
            <a:ext cx="8520600" cy="34230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GPU &gt; CPU</a:t>
            </a:r>
          </a:p>
          <a:p>
            <a:pPr indent="-317500" lvl="0" marL="457200" rtl="0">
              <a:spcBef>
                <a:spcPts val="0"/>
              </a:spcBef>
              <a:spcAft>
                <a:spcPts val="0"/>
              </a:spcAft>
              <a:buSzPts val="1400"/>
              <a:buChar char="●"/>
            </a:pPr>
            <a:r>
              <a:rPr lang="en"/>
              <a:t>Matrix multiplication, convolution, and large element-wise operations.</a:t>
            </a:r>
          </a:p>
          <a:p>
            <a:pPr indent="-317500" lvl="0" marL="457200" rtl="0">
              <a:spcBef>
                <a:spcPts val="0"/>
              </a:spcBef>
              <a:buSzPts val="1400"/>
              <a:buChar char="●"/>
            </a:pPr>
            <a:r>
              <a:rPr lang="en"/>
              <a:t>GPU RAM should be ‘saturated’ otherwise the overhead required to transfer data to the GPU will cancel out computation speedup</a:t>
            </a:r>
          </a:p>
          <a:p>
            <a:pPr indent="0" lvl="0" marL="0" rtl="0">
              <a:spcBef>
                <a:spcPts val="0"/>
              </a:spcBef>
              <a:buNone/>
            </a:pPr>
            <a:r>
              <a:t/>
            </a:r>
            <a:endParaRPr/>
          </a:p>
          <a:p>
            <a:pPr indent="0" lvl="0" marL="0" rtl="0">
              <a:spcBef>
                <a:spcPts val="0"/>
              </a:spcBef>
              <a:buNone/>
            </a:pPr>
            <a:r>
              <a:rPr lang="en"/>
              <a:t>GPU = CPU</a:t>
            </a:r>
          </a:p>
          <a:p>
            <a:pPr indent="-317500" lvl="0" marL="457200" rtl="0">
              <a:spcBef>
                <a:spcPts val="0"/>
              </a:spcBef>
              <a:buClr>
                <a:schemeClr val="dk2"/>
              </a:buClr>
              <a:buSzPts val="1400"/>
              <a:buChar char="●"/>
            </a:pPr>
            <a:r>
              <a:rPr lang="en">
                <a:solidFill>
                  <a:schemeClr val="dk2"/>
                </a:solidFill>
              </a:rPr>
              <a:t>Indexing, dimension-shuffling and constant-time reshaping</a:t>
            </a:r>
          </a:p>
          <a:p>
            <a:pPr indent="0" lvl="0" marL="0" rtl="0">
              <a:spcBef>
                <a:spcPts val="0"/>
              </a:spcBef>
              <a:buNone/>
            </a:pPr>
            <a:r>
              <a:t/>
            </a:r>
            <a:endParaRPr>
              <a:solidFill>
                <a:schemeClr val="dk2"/>
              </a:solidFill>
            </a:endParaRPr>
          </a:p>
          <a:p>
            <a:pPr indent="0" lvl="0" marL="0" rtl="0">
              <a:spcBef>
                <a:spcPts val="0"/>
              </a:spcBef>
              <a:buNone/>
            </a:pPr>
            <a:r>
              <a:rPr lang="en">
                <a:solidFill>
                  <a:schemeClr val="dk2"/>
                </a:solidFill>
              </a:rPr>
              <a:t>GPU &lt; CPU</a:t>
            </a:r>
          </a:p>
          <a:p>
            <a:pPr indent="-317500" lvl="0" marL="457200" rtl="0">
              <a:spcBef>
                <a:spcPts val="0"/>
              </a:spcBef>
              <a:buClr>
                <a:schemeClr val="dk2"/>
              </a:buClr>
              <a:buSzPts val="1400"/>
              <a:buChar char="●"/>
            </a:pPr>
            <a:r>
              <a:rPr lang="en">
                <a:solidFill>
                  <a:schemeClr val="dk2"/>
                </a:solidFill>
              </a:rPr>
              <a:t>Summation over rows/columns</a:t>
            </a:r>
          </a:p>
        </p:txBody>
      </p:sp>
      <p:pic>
        <p:nvPicPr>
          <p:cNvPr id="378" name="Shape 378"/>
          <p:cNvPicPr preferRelativeResize="0"/>
          <p:nvPr/>
        </p:nvPicPr>
        <p:blipFill>
          <a:blip r:embed="rId3">
            <a:alphaModFix/>
          </a:blip>
          <a:stretch>
            <a:fillRect/>
          </a:stretch>
        </p:blipFill>
        <p:spPr>
          <a:xfrm>
            <a:off x="7915475" y="4064362"/>
            <a:ext cx="986750" cy="986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382" name="Shape 382"/>
        <p:cNvGrpSpPr/>
        <p:nvPr/>
      </p:nvGrpSpPr>
      <p:grpSpPr>
        <a:xfrm>
          <a:off x="0" y="0"/>
          <a:ext cx="0" cy="0"/>
          <a:chOff x="0" y="0"/>
          <a:chExt cx="0" cy="0"/>
        </a:xfrm>
      </p:grpSpPr>
      <p:sp>
        <p:nvSpPr>
          <p:cNvPr id="383" name="Shape 383"/>
          <p:cNvSpPr txBox="1"/>
          <p:nvPr>
            <p:ph type="title"/>
          </p:nvPr>
        </p:nvSpPr>
        <p:spPr>
          <a:xfrm>
            <a:off x="303300" y="411575"/>
            <a:ext cx="8520600" cy="639600"/>
          </a:xfrm>
          <a:prstGeom prst="rect">
            <a:avLst/>
          </a:prstGeom>
        </p:spPr>
        <p:txBody>
          <a:bodyPr anchorCtr="0" anchor="t" bIns="91425" lIns="91425" rIns="91425" wrap="square" tIns="91425">
            <a:noAutofit/>
          </a:bodyPr>
          <a:lstStyle/>
          <a:p>
            <a:pPr indent="0" lvl="0" marL="0" rtl="0">
              <a:spcBef>
                <a:spcPts val="0"/>
              </a:spcBef>
              <a:buNone/>
            </a:pPr>
            <a:r>
              <a:rPr lang="en"/>
              <a:t>Sliding Window MNIST</a:t>
            </a:r>
          </a:p>
        </p:txBody>
      </p:sp>
      <p:sp>
        <p:nvSpPr>
          <p:cNvPr id="384" name="Shape 384"/>
          <p:cNvSpPr txBox="1"/>
          <p:nvPr/>
        </p:nvSpPr>
        <p:spPr>
          <a:xfrm>
            <a:off x="303400" y="1300700"/>
            <a:ext cx="8520600" cy="3423000"/>
          </a:xfrm>
          <a:prstGeom prst="rect">
            <a:avLst/>
          </a:prstGeom>
          <a:noFill/>
          <a:ln>
            <a:noFill/>
          </a:ln>
        </p:spPr>
        <p:txBody>
          <a:bodyPr anchorCtr="0" anchor="t" bIns="91425" lIns="91425" rIns="91425" wrap="square" tIns="91425">
            <a:noAutofit/>
          </a:bodyPr>
          <a:lstStyle/>
          <a:p>
            <a:pPr indent="0" lvl="0" marL="0" rtl="0" algn="ctr">
              <a:spcBef>
                <a:spcPts val="0"/>
              </a:spcBef>
              <a:buNone/>
            </a:pPr>
            <a:r>
              <a:rPr b="1" lang="en" sz="4800"/>
              <a:t>DEMO</a:t>
            </a:r>
          </a:p>
          <a:p>
            <a:pPr indent="0" lvl="0" marL="0" rtl="0" algn="ctr">
              <a:spcBef>
                <a:spcPts val="0"/>
              </a:spcBef>
              <a:buNone/>
            </a:pPr>
            <a:r>
              <a:t/>
            </a:r>
            <a:endParaRPr b="1" sz="4800"/>
          </a:p>
          <a:p>
            <a:pPr indent="0" lvl="0" marL="0" rtl="0" algn="ctr">
              <a:spcBef>
                <a:spcPts val="0"/>
              </a:spcBef>
              <a:buNone/>
            </a:pPr>
            <a:r>
              <a:t/>
            </a:r>
            <a:endParaRPr sz="1200"/>
          </a:p>
        </p:txBody>
      </p:sp>
      <p:pic>
        <p:nvPicPr>
          <p:cNvPr id="385" name="Shape 385"/>
          <p:cNvPicPr preferRelativeResize="0"/>
          <p:nvPr/>
        </p:nvPicPr>
        <p:blipFill>
          <a:blip r:embed="rId3">
            <a:alphaModFix/>
          </a:blip>
          <a:stretch>
            <a:fillRect/>
          </a:stretch>
        </p:blipFill>
        <p:spPr>
          <a:xfrm>
            <a:off x="7915475" y="4064362"/>
            <a:ext cx="986750" cy="986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49" name="Shape 249"/>
        <p:cNvGrpSpPr/>
        <p:nvPr/>
      </p:nvGrpSpPr>
      <p:grpSpPr>
        <a:xfrm>
          <a:off x="0" y="0"/>
          <a:ext cx="0" cy="0"/>
          <a:chOff x="0" y="0"/>
          <a:chExt cx="0" cy="0"/>
        </a:xfrm>
      </p:grpSpPr>
      <p:sp>
        <p:nvSpPr>
          <p:cNvPr id="250" name="Shape 250"/>
          <p:cNvSpPr txBox="1"/>
          <p:nvPr>
            <p:ph type="title"/>
          </p:nvPr>
        </p:nvSpPr>
        <p:spPr>
          <a:xfrm>
            <a:off x="1552650" y="367800"/>
            <a:ext cx="6038700" cy="1554000"/>
          </a:xfrm>
          <a:prstGeom prst="rect">
            <a:avLst/>
          </a:prstGeom>
        </p:spPr>
        <p:txBody>
          <a:bodyPr anchorCtr="0" anchor="ctr" bIns="91425" lIns="91425" rIns="91425" wrap="square" tIns="91425">
            <a:noAutofit/>
          </a:bodyPr>
          <a:lstStyle/>
          <a:p>
            <a:pPr indent="0" lvl="0" marL="0" rtl="0">
              <a:spcBef>
                <a:spcPts val="0"/>
              </a:spcBef>
              <a:buNone/>
            </a:pPr>
            <a:r>
              <a:rPr b="1" lang="en">
                <a:solidFill>
                  <a:srgbClr val="E06666"/>
                </a:solidFill>
              </a:rPr>
              <a:t>IS Sponsored By:</a:t>
            </a:r>
          </a:p>
        </p:txBody>
      </p:sp>
      <p:pic>
        <p:nvPicPr>
          <p:cNvPr id="251" name="Shape 251"/>
          <p:cNvPicPr preferRelativeResize="0"/>
          <p:nvPr/>
        </p:nvPicPr>
        <p:blipFill>
          <a:blip r:embed="rId3">
            <a:alphaModFix/>
          </a:blip>
          <a:stretch>
            <a:fillRect/>
          </a:stretch>
        </p:blipFill>
        <p:spPr>
          <a:xfrm>
            <a:off x="856975" y="2138350"/>
            <a:ext cx="7229475" cy="1628775"/>
          </a:xfrm>
          <a:prstGeom prst="rect">
            <a:avLst/>
          </a:prstGeom>
          <a:noFill/>
          <a:ln>
            <a:noFill/>
          </a:ln>
        </p:spPr>
      </p:pic>
      <p:sp>
        <p:nvSpPr>
          <p:cNvPr id="252" name="Shape 252"/>
          <p:cNvSpPr txBox="1"/>
          <p:nvPr/>
        </p:nvSpPr>
        <p:spPr>
          <a:xfrm>
            <a:off x="223650" y="3632150"/>
            <a:ext cx="8696700" cy="9099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sz="2400" u="sng">
                <a:solidFill>
                  <a:schemeClr val="hlink"/>
                </a:solidFill>
                <a:highlight>
                  <a:srgbClr val="FFFFFF"/>
                </a:highlight>
                <a:hlinkClick r:id="rId4"/>
              </a:rPr>
              <a:t>https://bitly.com/AS-SW</a:t>
            </a:r>
          </a:p>
        </p:txBody>
      </p:sp>
      <p:pic>
        <p:nvPicPr>
          <p:cNvPr descr="daiSmall.png" id="253" name="Shape 253"/>
          <p:cNvPicPr preferRelativeResize="0"/>
          <p:nvPr/>
        </p:nvPicPr>
        <p:blipFill>
          <a:blip r:embed="rId5">
            <a:alphaModFix/>
          </a:blip>
          <a:stretch>
            <a:fillRect/>
          </a:stretch>
        </p:blipFill>
        <p:spPr>
          <a:xfrm>
            <a:off x="0" y="291600"/>
            <a:ext cx="1584275" cy="1554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389" name="Shape 389"/>
        <p:cNvGrpSpPr/>
        <p:nvPr/>
      </p:nvGrpSpPr>
      <p:grpSpPr>
        <a:xfrm>
          <a:off x="0" y="0"/>
          <a:ext cx="0" cy="0"/>
          <a:chOff x="0" y="0"/>
          <a:chExt cx="0" cy="0"/>
        </a:xfrm>
      </p:grpSpPr>
      <p:sp>
        <p:nvSpPr>
          <p:cNvPr id="390" name="Shape 390"/>
          <p:cNvSpPr txBox="1"/>
          <p:nvPr>
            <p:ph type="title"/>
          </p:nvPr>
        </p:nvSpPr>
        <p:spPr>
          <a:xfrm>
            <a:off x="303300" y="411575"/>
            <a:ext cx="8520600" cy="639600"/>
          </a:xfrm>
          <a:prstGeom prst="rect">
            <a:avLst/>
          </a:prstGeom>
        </p:spPr>
        <p:txBody>
          <a:bodyPr anchorCtr="0" anchor="t" bIns="91425" lIns="91425" rIns="91425" wrap="square" tIns="91425">
            <a:noAutofit/>
          </a:bodyPr>
          <a:lstStyle/>
          <a:p>
            <a:pPr indent="0" lvl="0" marL="0" rtl="0">
              <a:spcBef>
                <a:spcPts val="0"/>
              </a:spcBef>
              <a:buNone/>
            </a:pPr>
            <a:r>
              <a:rPr lang="en"/>
              <a:t>Resources and Sources</a:t>
            </a:r>
          </a:p>
        </p:txBody>
      </p:sp>
      <p:sp>
        <p:nvSpPr>
          <p:cNvPr id="391" name="Shape 391"/>
          <p:cNvSpPr txBox="1"/>
          <p:nvPr/>
        </p:nvSpPr>
        <p:spPr>
          <a:xfrm>
            <a:off x="303400" y="1300700"/>
            <a:ext cx="8520600" cy="3423000"/>
          </a:xfrm>
          <a:prstGeom prst="rect">
            <a:avLst/>
          </a:prstGeom>
          <a:noFill/>
          <a:ln>
            <a:noFill/>
          </a:ln>
        </p:spPr>
        <p:txBody>
          <a:bodyPr anchorCtr="0" anchor="t" bIns="91425" lIns="91425" rIns="91425" wrap="square" tIns="91425">
            <a:noAutofit/>
          </a:bodyPr>
          <a:lstStyle/>
          <a:p>
            <a:pPr indent="-317500" lvl="0" marL="457200" rtl="0">
              <a:spcBef>
                <a:spcPts val="0"/>
              </a:spcBef>
              <a:spcAft>
                <a:spcPts val="0"/>
              </a:spcAft>
              <a:buSzPts val="1400"/>
              <a:buChar char="●"/>
            </a:pPr>
            <a:r>
              <a:rPr lang="en"/>
              <a:t>TF Learn ( formely Scikit Flow ) </a:t>
            </a:r>
          </a:p>
          <a:p>
            <a:pPr indent="-304800" lvl="1" marL="914400" rtl="0">
              <a:spcBef>
                <a:spcPts val="0"/>
              </a:spcBef>
              <a:spcAft>
                <a:spcPts val="0"/>
              </a:spcAft>
              <a:buSzPts val="1200"/>
              <a:buChar char="○"/>
            </a:pPr>
            <a:r>
              <a:rPr lang="en" sz="1200" u="sng">
                <a:solidFill>
                  <a:schemeClr val="hlink"/>
                </a:solidFill>
                <a:hlinkClick r:id="rId3"/>
              </a:rPr>
              <a:t>https://github.com/tensorflow/tensorflow/tree/master/tensorflow/contrib/learn/python/learn</a:t>
            </a:r>
          </a:p>
          <a:p>
            <a:pPr indent="-304800" lvl="1" marL="914400" rtl="0">
              <a:spcBef>
                <a:spcPts val="0"/>
              </a:spcBef>
              <a:spcAft>
                <a:spcPts val="0"/>
              </a:spcAft>
              <a:buSzPts val="1200"/>
              <a:buChar char="○"/>
            </a:pPr>
            <a:r>
              <a:rPr lang="en" sz="1200" u="sng">
                <a:solidFill>
                  <a:schemeClr val="hlink"/>
                </a:solidFill>
                <a:hlinkClick r:id="rId4"/>
              </a:rPr>
              <a:t>http://terrytangyuan.github.io/2016/03/14/scikit-flow-intro/</a:t>
            </a:r>
          </a:p>
          <a:p>
            <a:pPr indent="-304800" lvl="1" marL="914400" rtl="0">
              <a:spcBef>
                <a:spcPts val="0"/>
              </a:spcBef>
              <a:spcAft>
                <a:spcPts val="0"/>
              </a:spcAft>
              <a:buSzPts val="1200"/>
              <a:buChar char="○"/>
            </a:pPr>
            <a:r>
              <a:rPr lang="en" sz="1200" u="sng">
                <a:solidFill>
                  <a:schemeClr val="hlink"/>
                </a:solidFill>
                <a:hlinkClick r:id="rId5"/>
              </a:rPr>
              <a:t>https://github.com/tensorflow/tensorflow/tree/master/tensorflow/examples/skflow</a:t>
            </a:r>
          </a:p>
          <a:p>
            <a:pPr indent="-304800" lvl="1" marL="914400" rtl="0">
              <a:spcBef>
                <a:spcPts val="0"/>
              </a:spcBef>
              <a:spcAft>
                <a:spcPts val="0"/>
              </a:spcAft>
              <a:buSzPts val="1200"/>
              <a:buChar char="○"/>
            </a:pPr>
            <a:r>
              <a:rPr lang="en" sz="1200"/>
              <a:t>http://tflearn.org/installation/</a:t>
            </a:r>
          </a:p>
          <a:p>
            <a:pPr indent="-317500" lvl="0" marL="457200" rtl="0">
              <a:spcBef>
                <a:spcPts val="0"/>
              </a:spcBef>
              <a:spcAft>
                <a:spcPts val="0"/>
              </a:spcAft>
              <a:buSzPts val="1400"/>
              <a:buChar char="●"/>
            </a:pPr>
            <a:r>
              <a:rPr lang="en"/>
              <a:t>TensorBoard Graph Visualization</a:t>
            </a:r>
          </a:p>
          <a:p>
            <a:pPr indent="-304800" lvl="1" marL="914400" rtl="0">
              <a:spcBef>
                <a:spcPts val="0"/>
              </a:spcBef>
              <a:spcAft>
                <a:spcPts val="0"/>
              </a:spcAft>
              <a:buSzPts val="1200"/>
              <a:buChar char="○"/>
            </a:pPr>
            <a:r>
              <a:rPr lang="en" sz="1200" u="sng">
                <a:solidFill>
                  <a:schemeClr val="hlink"/>
                </a:solidFill>
                <a:hlinkClick r:id="rId6"/>
              </a:rPr>
              <a:t>https://www.tensorflow.org/versions/r0.10/how_tos/graph_viz/index.html</a:t>
            </a:r>
          </a:p>
          <a:p>
            <a:pPr indent="-317500" lvl="0" marL="457200" rtl="0">
              <a:spcBef>
                <a:spcPts val="0"/>
              </a:spcBef>
              <a:spcAft>
                <a:spcPts val="0"/>
              </a:spcAft>
              <a:buSzPts val="1400"/>
              <a:buChar char="●"/>
            </a:pPr>
            <a:r>
              <a:rPr lang="en"/>
              <a:t>Simple TF Tutorials</a:t>
            </a:r>
          </a:p>
          <a:p>
            <a:pPr indent="-304800" lvl="1" marL="914400" rtl="0">
              <a:spcBef>
                <a:spcPts val="0"/>
              </a:spcBef>
              <a:buSzPts val="1200"/>
              <a:buChar char="○"/>
            </a:pPr>
            <a:r>
              <a:rPr lang="en" sz="1200" u="sng">
                <a:solidFill>
                  <a:schemeClr val="hlink"/>
                </a:solidFill>
                <a:hlinkClick r:id="rId7"/>
              </a:rPr>
              <a:t>https://github.com/nlintz/TensorFlow-Tutorials</a:t>
            </a:r>
          </a:p>
        </p:txBody>
      </p:sp>
      <p:pic>
        <p:nvPicPr>
          <p:cNvPr id="392" name="Shape 392"/>
          <p:cNvPicPr preferRelativeResize="0"/>
          <p:nvPr/>
        </p:nvPicPr>
        <p:blipFill>
          <a:blip r:embed="rId8">
            <a:alphaModFix/>
          </a:blip>
          <a:stretch>
            <a:fillRect/>
          </a:stretch>
        </p:blipFill>
        <p:spPr>
          <a:xfrm>
            <a:off x="7915475" y="4064362"/>
            <a:ext cx="986750" cy="986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396" name="Shape 396"/>
        <p:cNvGrpSpPr/>
        <p:nvPr/>
      </p:nvGrpSpPr>
      <p:grpSpPr>
        <a:xfrm>
          <a:off x="0" y="0"/>
          <a:ext cx="0" cy="0"/>
          <a:chOff x="0" y="0"/>
          <a:chExt cx="0" cy="0"/>
        </a:xfrm>
      </p:grpSpPr>
      <p:sp>
        <p:nvSpPr>
          <p:cNvPr id="397" name="Shape 397"/>
          <p:cNvSpPr txBox="1"/>
          <p:nvPr>
            <p:ph type="title"/>
          </p:nvPr>
        </p:nvSpPr>
        <p:spPr>
          <a:xfrm>
            <a:off x="303300" y="411575"/>
            <a:ext cx="8520600" cy="639600"/>
          </a:xfrm>
          <a:prstGeom prst="rect">
            <a:avLst/>
          </a:prstGeom>
        </p:spPr>
        <p:txBody>
          <a:bodyPr anchorCtr="0" anchor="t" bIns="91425" lIns="91425" rIns="91425" wrap="square" tIns="91425">
            <a:noAutofit/>
          </a:bodyPr>
          <a:lstStyle/>
          <a:p>
            <a:pPr indent="-69850" lvl="0" marL="0" rtl="0">
              <a:spcBef>
                <a:spcPts val="0"/>
              </a:spcBef>
              <a:buClr>
                <a:schemeClr val="dk2"/>
              </a:buClr>
              <a:buSzPts val="1100"/>
              <a:buFont typeface="Arial"/>
              <a:buNone/>
            </a:pPr>
            <a:r>
              <a:rPr lang="en"/>
              <a:t>Resources &amp; Sources</a:t>
            </a:r>
          </a:p>
        </p:txBody>
      </p:sp>
      <p:sp>
        <p:nvSpPr>
          <p:cNvPr id="398" name="Shape 398"/>
          <p:cNvSpPr txBox="1"/>
          <p:nvPr/>
        </p:nvSpPr>
        <p:spPr>
          <a:xfrm>
            <a:off x="303400" y="1300700"/>
            <a:ext cx="8520600" cy="3423000"/>
          </a:xfrm>
          <a:prstGeom prst="rect">
            <a:avLst/>
          </a:prstGeom>
          <a:noFill/>
          <a:ln>
            <a:noFill/>
          </a:ln>
        </p:spPr>
        <p:txBody>
          <a:bodyPr anchorCtr="0" anchor="t" bIns="91425" lIns="91425" rIns="91425" wrap="square" tIns="91425">
            <a:noAutofit/>
          </a:bodyPr>
          <a:lstStyle/>
          <a:p>
            <a:pPr indent="-317500" lvl="0" marL="457200" rtl="0">
              <a:spcBef>
                <a:spcPts val="0"/>
              </a:spcBef>
              <a:spcAft>
                <a:spcPts val="0"/>
              </a:spcAft>
              <a:buSzPts val="1400"/>
              <a:buChar char="●"/>
            </a:pPr>
            <a:r>
              <a:rPr lang="en"/>
              <a:t>Comparison of Deep Learning Frameworks ( Simple )</a:t>
            </a:r>
          </a:p>
          <a:p>
            <a:pPr indent="-304800" lvl="1" marL="914400" rtl="0">
              <a:spcBef>
                <a:spcPts val="0"/>
              </a:spcBef>
              <a:spcAft>
                <a:spcPts val="0"/>
              </a:spcAft>
              <a:buSzPts val="1200"/>
              <a:buChar char="○"/>
            </a:pPr>
            <a:r>
              <a:rPr lang="en" sz="1200" u="sng">
                <a:solidFill>
                  <a:schemeClr val="hlink"/>
                </a:solidFill>
                <a:hlinkClick r:id="rId3"/>
              </a:rPr>
              <a:t>http://deeplearning4j.org/compare-dl4j-torch7-pylearn.html</a:t>
            </a:r>
          </a:p>
          <a:p>
            <a:pPr indent="-317500" lvl="0" marL="457200" rtl="0">
              <a:spcBef>
                <a:spcPts val="0"/>
              </a:spcBef>
              <a:spcAft>
                <a:spcPts val="0"/>
              </a:spcAft>
              <a:buSzPts val="1400"/>
              <a:buChar char="●"/>
            </a:pPr>
            <a:r>
              <a:rPr lang="en"/>
              <a:t>Tensor Flow Advantages </a:t>
            </a:r>
          </a:p>
          <a:p>
            <a:pPr indent="-304800" lvl="1" marL="914400" rtl="0">
              <a:spcBef>
                <a:spcPts val="0"/>
              </a:spcBef>
              <a:spcAft>
                <a:spcPts val="0"/>
              </a:spcAft>
              <a:buSzPts val="1200"/>
              <a:buChar char="○"/>
            </a:pPr>
            <a:r>
              <a:rPr lang="en" sz="1200" u="sng">
                <a:solidFill>
                  <a:schemeClr val="hlink"/>
                </a:solidFill>
                <a:hlinkClick r:id="rId4"/>
              </a:rPr>
              <a:t>https://www.packtpub.com/books/content/picking-tensorflow-can-now-pay-dividends-sooner</a:t>
            </a:r>
          </a:p>
          <a:p>
            <a:pPr indent="-317500" lvl="0" marL="457200" rtl="0">
              <a:spcBef>
                <a:spcPts val="0"/>
              </a:spcBef>
              <a:spcAft>
                <a:spcPts val="0"/>
              </a:spcAft>
              <a:buSzPts val="1400"/>
              <a:buChar char="●"/>
            </a:pPr>
            <a:r>
              <a:rPr lang="en"/>
              <a:t>TF Model Zoo</a:t>
            </a:r>
          </a:p>
          <a:p>
            <a:pPr indent="-304800" lvl="1" marL="914400" rtl="0">
              <a:spcBef>
                <a:spcPts val="0"/>
              </a:spcBef>
              <a:spcAft>
                <a:spcPts val="0"/>
              </a:spcAft>
              <a:buSzPts val="1200"/>
              <a:buChar char="○"/>
            </a:pPr>
            <a:r>
              <a:rPr lang="en" sz="1200" u="sng">
                <a:solidFill>
                  <a:schemeClr val="hlink"/>
                </a:solidFill>
                <a:hlinkClick r:id="rId5"/>
              </a:rPr>
              <a:t>https://github.com/tensorflow/models</a:t>
            </a:r>
          </a:p>
          <a:p>
            <a:pPr indent="-317500" lvl="0" marL="457200" rtl="0">
              <a:spcBef>
                <a:spcPts val="0"/>
              </a:spcBef>
              <a:spcAft>
                <a:spcPts val="0"/>
              </a:spcAft>
              <a:buSzPts val="1400"/>
              <a:buChar char="●"/>
            </a:pPr>
            <a:r>
              <a:rPr lang="en"/>
              <a:t>TF Mooc</a:t>
            </a:r>
          </a:p>
          <a:p>
            <a:pPr indent="-304800" lvl="1" marL="914400" rtl="0">
              <a:spcBef>
                <a:spcPts val="0"/>
              </a:spcBef>
              <a:spcAft>
                <a:spcPts val="0"/>
              </a:spcAft>
              <a:buSzPts val="1200"/>
              <a:buChar char="○"/>
            </a:pPr>
            <a:r>
              <a:rPr lang="en" sz="1200" u="sng">
                <a:solidFill>
                  <a:schemeClr val="hlink"/>
                </a:solidFill>
                <a:hlinkClick r:id="rId6"/>
              </a:rPr>
              <a:t>https://www.udacity.com/course/deep-learning--ud730</a:t>
            </a:r>
          </a:p>
          <a:p>
            <a:pPr indent="-317500" lvl="0" marL="457200" rtl="0">
              <a:spcBef>
                <a:spcPts val="0"/>
              </a:spcBef>
              <a:spcAft>
                <a:spcPts val="0"/>
              </a:spcAft>
              <a:buSzPts val="1400"/>
              <a:buChar char="●"/>
            </a:pPr>
            <a:r>
              <a:rPr lang="en"/>
              <a:t>TF Whitepaper</a:t>
            </a:r>
          </a:p>
          <a:p>
            <a:pPr indent="-304800" lvl="1" marL="914400" rtl="0">
              <a:spcBef>
                <a:spcPts val="0"/>
              </a:spcBef>
              <a:spcAft>
                <a:spcPts val="0"/>
              </a:spcAft>
              <a:buSzPts val="1200"/>
              <a:buChar char="○"/>
            </a:pPr>
            <a:r>
              <a:rPr lang="en" sz="1200" u="sng">
                <a:solidFill>
                  <a:schemeClr val="hlink"/>
                </a:solidFill>
                <a:hlinkClick r:id="rId7"/>
              </a:rPr>
              <a:t>http://download.tensorflow.org/paper/whitepaper2015.pdf</a:t>
            </a:r>
          </a:p>
          <a:p>
            <a:pPr indent="-317500" lvl="0" marL="457200" rtl="0">
              <a:spcBef>
                <a:spcPts val="0"/>
              </a:spcBef>
              <a:spcAft>
                <a:spcPts val="0"/>
              </a:spcAft>
              <a:buSzPts val="1400"/>
              <a:buChar char="●"/>
            </a:pPr>
            <a:r>
              <a:rPr lang="en"/>
              <a:t>Saving Trained Models</a:t>
            </a:r>
          </a:p>
          <a:p>
            <a:pPr indent="-304800" lvl="1" marL="914400" rtl="0">
              <a:spcBef>
                <a:spcPts val="0"/>
              </a:spcBef>
              <a:spcAft>
                <a:spcPts val="0"/>
              </a:spcAft>
              <a:buSzPts val="1200"/>
              <a:buChar char="○"/>
            </a:pPr>
            <a:r>
              <a:rPr lang="en" sz="1200" u="sng">
                <a:solidFill>
                  <a:schemeClr val="hlink"/>
                </a:solidFill>
                <a:hlinkClick r:id="rId8"/>
              </a:rPr>
              <a:t>https://www.tensorflow.org/versions/r0.9/how_tos/variables/index.html</a:t>
            </a:r>
          </a:p>
          <a:p>
            <a:pPr indent="-317500" lvl="0" marL="457200" rtl="0">
              <a:spcBef>
                <a:spcPts val="0"/>
              </a:spcBef>
              <a:spcAft>
                <a:spcPts val="0"/>
              </a:spcAft>
              <a:buSzPts val="1400"/>
              <a:buChar char="●"/>
            </a:pPr>
            <a:r>
              <a:rPr lang="en"/>
              <a:t>TF Setup</a:t>
            </a:r>
          </a:p>
          <a:p>
            <a:pPr indent="-304800" lvl="1" marL="914400" rtl="0">
              <a:spcBef>
                <a:spcPts val="0"/>
              </a:spcBef>
              <a:spcAft>
                <a:spcPts val="0"/>
              </a:spcAft>
              <a:buSzPts val="1200"/>
              <a:buChar char="○"/>
            </a:pPr>
            <a:r>
              <a:rPr lang="en" sz="1200" u="sng">
                <a:solidFill>
                  <a:schemeClr val="hlink"/>
                </a:solidFill>
                <a:hlinkClick r:id="rId9"/>
              </a:rPr>
              <a:t>https://github.com/tensorflow/tensorflow/blob/master/tensorflow/g3doc/get_started/os_setup.md</a:t>
            </a:r>
          </a:p>
          <a:p>
            <a:pPr indent="-317500" lvl="0" marL="457200" rtl="0">
              <a:spcBef>
                <a:spcPts val="0"/>
              </a:spcBef>
              <a:spcAft>
                <a:spcPts val="0"/>
              </a:spcAft>
              <a:buSzPts val="1400"/>
              <a:buChar char="●"/>
            </a:pPr>
            <a:r>
              <a:rPr lang="en"/>
              <a:t>Latest ML Research with TF Implementation</a:t>
            </a:r>
          </a:p>
          <a:p>
            <a:pPr indent="-304800" lvl="1" marL="914400" rtl="0">
              <a:spcBef>
                <a:spcPts val="0"/>
              </a:spcBef>
              <a:buSzPts val="1200"/>
              <a:buChar char="○"/>
            </a:pPr>
            <a:r>
              <a:rPr lang="en" sz="1200" u="sng">
                <a:solidFill>
                  <a:schemeClr val="hlink"/>
                </a:solidFill>
                <a:hlinkClick r:id="rId10"/>
              </a:rPr>
              <a:t>https://github.com/LeavesBreathe/tensorflow_with_latest_papers</a:t>
            </a:r>
          </a:p>
          <a:p>
            <a:pPr indent="0" lvl="0" marL="457200" rtl="0">
              <a:spcBef>
                <a:spcPts val="0"/>
              </a:spcBef>
              <a:buNone/>
            </a:pPr>
            <a:r>
              <a:t/>
            </a:r>
            <a:endParaRPr/>
          </a:p>
        </p:txBody>
      </p:sp>
      <p:pic>
        <p:nvPicPr>
          <p:cNvPr id="399" name="Shape 399"/>
          <p:cNvPicPr preferRelativeResize="0"/>
          <p:nvPr/>
        </p:nvPicPr>
        <p:blipFill>
          <a:blip r:embed="rId11">
            <a:alphaModFix/>
          </a:blip>
          <a:stretch>
            <a:fillRect/>
          </a:stretch>
        </p:blipFill>
        <p:spPr>
          <a:xfrm>
            <a:off x="7915475" y="4064362"/>
            <a:ext cx="986750" cy="986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403" name="Shape 403"/>
        <p:cNvGrpSpPr/>
        <p:nvPr/>
      </p:nvGrpSpPr>
      <p:grpSpPr>
        <a:xfrm>
          <a:off x="0" y="0"/>
          <a:ext cx="0" cy="0"/>
          <a:chOff x="0" y="0"/>
          <a:chExt cx="0" cy="0"/>
        </a:xfrm>
      </p:grpSpPr>
      <p:sp>
        <p:nvSpPr>
          <p:cNvPr id="404" name="Shape 404"/>
          <p:cNvSpPr txBox="1"/>
          <p:nvPr>
            <p:ph type="title"/>
          </p:nvPr>
        </p:nvSpPr>
        <p:spPr>
          <a:xfrm>
            <a:off x="303300" y="411575"/>
            <a:ext cx="8520600" cy="639600"/>
          </a:xfrm>
          <a:prstGeom prst="rect">
            <a:avLst/>
          </a:prstGeom>
        </p:spPr>
        <p:txBody>
          <a:bodyPr anchorCtr="0" anchor="t" bIns="91425" lIns="91425" rIns="91425" wrap="square" tIns="91425">
            <a:noAutofit/>
          </a:bodyPr>
          <a:lstStyle/>
          <a:p>
            <a:pPr indent="0" lvl="0" marL="0" rtl="0">
              <a:spcBef>
                <a:spcPts val="0"/>
              </a:spcBef>
              <a:buNone/>
            </a:pPr>
            <a:r>
              <a:rPr lang="en"/>
              <a:t>Resources &amp; Sources</a:t>
            </a:r>
          </a:p>
        </p:txBody>
      </p:sp>
      <p:sp>
        <p:nvSpPr>
          <p:cNvPr id="405" name="Shape 405"/>
          <p:cNvSpPr txBox="1"/>
          <p:nvPr/>
        </p:nvSpPr>
        <p:spPr>
          <a:xfrm>
            <a:off x="303400" y="1300700"/>
            <a:ext cx="8520600" cy="3423000"/>
          </a:xfrm>
          <a:prstGeom prst="rect">
            <a:avLst/>
          </a:prstGeom>
          <a:noFill/>
          <a:ln>
            <a:noFill/>
          </a:ln>
        </p:spPr>
        <p:txBody>
          <a:bodyPr anchorCtr="0" anchor="t" bIns="91425" lIns="91425" rIns="91425" wrap="square" tIns="91425">
            <a:noAutofit/>
          </a:bodyPr>
          <a:lstStyle/>
          <a:p>
            <a:pPr indent="-317500" lvl="0" marL="457200" rtl="0">
              <a:spcBef>
                <a:spcPts val="0"/>
              </a:spcBef>
              <a:spcAft>
                <a:spcPts val="0"/>
              </a:spcAft>
              <a:buSzPts val="1400"/>
              <a:buChar char="●"/>
            </a:pPr>
            <a:r>
              <a:rPr lang="en"/>
              <a:t>Installing TensorFlow</a:t>
            </a:r>
          </a:p>
          <a:p>
            <a:pPr indent="-304800" lvl="1" marL="914400" rtl="0">
              <a:spcBef>
                <a:spcPts val="0"/>
              </a:spcBef>
              <a:spcAft>
                <a:spcPts val="0"/>
              </a:spcAft>
              <a:buSzPts val="1200"/>
              <a:buChar char="○"/>
            </a:pPr>
            <a:r>
              <a:rPr lang="en" sz="1200" u="sng">
                <a:solidFill>
                  <a:schemeClr val="hlink"/>
                </a:solidFill>
                <a:hlinkClick r:id="rId3"/>
              </a:rPr>
              <a:t>https://www.tensorflow.org/versions/r0.8/get_started/os_setup.html#test-the-tensorflow-installation</a:t>
            </a:r>
          </a:p>
          <a:p>
            <a:pPr indent="-317500" lvl="0" marL="457200" rtl="0">
              <a:spcBef>
                <a:spcPts val="0"/>
              </a:spcBef>
              <a:spcAft>
                <a:spcPts val="0"/>
              </a:spcAft>
              <a:buSzPts val="1400"/>
              <a:buChar char="●"/>
            </a:pPr>
            <a:r>
              <a:rPr lang="en"/>
              <a:t>Deep MINST ( Advanced )</a:t>
            </a:r>
          </a:p>
          <a:p>
            <a:pPr indent="-304800" lvl="1" marL="914400" rtl="0">
              <a:spcBef>
                <a:spcPts val="0"/>
              </a:spcBef>
              <a:spcAft>
                <a:spcPts val="0"/>
              </a:spcAft>
              <a:buSzPts val="1200"/>
              <a:buChar char="○"/>
            </a:pPr>
            <a:r>
              <a:rPr lang="en" sz="1200" u="sng">
                <a:solidFill>
                  <a:schemeClr val="hlink"/>
                </a:solidFill>
                <a:hlinkClick r:id="rId4"/>
              </a:rPr>
              <a:t>https://www.tensorflow.org/versions/r0.8/tutorials/mnist/pros/index.html#deep-mnist-for-experts</a:t>
            </a:r>
          </a:p>
          <a:p>
            <a:pPr indent="-317500" lvl="0" marL="457200" rtl="0">
              <a:spcBef>
                <a:spcPts val="0"/>
              </a:spcBef>
              <a:spcAft>
                <a:spcPts val="0"/>
              </a:spcAft>
              <a:buSzPts val="1400"/>
              <a:buChar char="●"/>
            </a:pPr>
            <a:r>
              <a:rPr lang="en"/>
              <a:t>Beginner MINST</a:t>
            </a:r>
          </a:p>
          <a:p>
            <a:pPr indent="-304800" lvl="1" marL="914400" rtl="0">
              <a:spcBef>
                <a:spcPts val="0"/>
              </a:spcBef>
              <a:spcAft>
                <a:spcPts val="0"/>
              </a:spcAft>
              <a:buSzPts val="1200"/>
              <a:buChar char="○"/>
            </a:pPr>
            <a:r>
              <a:rPr lang="en" sz="1200" u="sng">
                <a:solidFill>
                  <a:schemeClr val="hlink"/>
                </a:solidFill>
                <a:hlinkClick r:id="rId5"/>
              </a:rPr>
              <a:t>https://www.tensorflow.org/versions/r0.8/tutorials/mnist/beginners/index.html</a:t>
            </a:r>
          </a:p>
          <a:p>
            <a:pPr indent="-317500" lvl="0" marL="457200" rtl="0">
              <a:spcBef>
                <a:spcPts val="0"/>
              </a:spcBef>
              <a:spcAft>
                <a:spcPts val="0"/>
              </a:spcAft>
              <a:buSzPts val="1400"/>
              <a:buChar char="●"/>
            </a:pPr>
            <a:r>
              <a:rPr lang="en"/>
              <a:t>ORiley - Hello TensorFlow</a:t>
            </a:r>
          </a:p>
          <a:p>
            <a:pPr indent="-304800" lvl="1" marL="914400" rtl="0">
              <a:spcBef>
                <a:spcPts val="0"/>
              </a:spcBef>
              <a:spcAft>
                <a:spcPts val="0"/>
              </a:spcAft>
              <a:buSzPts val="1200"/>
              <a:buChar char="○"/>
            </a:pPr>
            <a:r>
              <a:rPr lang="en" sz="1200" u="sng">
                <a:solidFill>
                  <a:schemeClr val="hlink"/>
                </a:solidFill>
                <a:hlinkClick r:id="rId6"/>
              </a:rPr>
              <a:t>https://www.oreilly.com/learning/hello-tensorflow</a:t>
            </a:r>
          </a:p>
          <a:p>
            <a:pPr indent="-317500" lvl="0" marL="457200" rtl="0">
              <a:spcBef>
                <a:spcPts val="0"/>
              </a:spcBef>
              <a:spcAft>
                <a:spcPts val="0"/>
              </a:spcAft>
              <a:buSzPts val="1400"/>
              <a:buChar char="●"/>
            </a:pPr>
            <a:r>
              <a:rPr lang="en"/>
              <a:t>TensorBoard</a:t>
            </a:r>
          </a:p>
          <a:p>
            <a:pPr indent="-304800" lvl="1" marL="914400" rtl="0">
              <a:spcBef>
                <a:spcPts val="0"/>
              </a:spcBef>
              <a:spcAft>
                <a:spcPts val="0"/>
              </a:spcAft>
              <a:buSzPts val="1200"/>
              <a:buChar char="○"/>
            </a:pPr>
            <a:r>
              <a:rPr lang="en" sz="1200" u="sng">
                <a:solidFill>
                  <a:schemeClr val="hlink"/>
                </a:solidFill>
                <a:hlinkClick r:id="rId7"/>
              </a:rPr>
              <a:t>https://www.tensorflow.org/versions/r0.8/how_tos/graph_viz/index.html</a:t>
            </a:r>
          </a:p>
          <a:p>
            <a:pPr indent="-317500" lvl="0" marL="457200" rtl="0">
              <a:spcBef>
                <a:spcPts val="0"/>
              </a:spcBef>
              <a:spcAft>
                <a:spcPts val="0"/>
              </a:spcAft>
              <a:buSzPts val="1400"/>
              <a:buChar char="●"/>
            </a:pPr>
            <a:r>
              <a:rPr lang="en"/>
              <a:t>Softmax Regression </a:t>
            </a:r>
          </a:p>
          <a:p>
            <a:pPr indent="-304800" lvl="1" marL="914400" rtl="0">
              <a:spcBef>
                <a:spcPts val="0"/>
              </a:spcBef>
              <a:spcAft>
                <a:spcPts val="0"/>
              </a:spcAft>
              <a:buSzPts val="1200"/>
              <a:buChar char="○"/>
            </a:pPr>
            <a:r>
              <a:rPr lang="en" sz="1200" u="sng">
                <a:solidFill>
                  <a:schemeClr val="hlink"/>
                </a:solidFill>
                <a:hlinkClick r:id="rId8"/>
              </a:rPr>
              <a:t>http://ufldl.stanford.edu/tutorial/supervised/SoftmaxRegression/</a:t>
            </a:r>
          </a:p>
          <a:p>
            <a:pPr indent="-317500" lvl="0" marL="457200" rtl="0">
              <a:spcBef>
                <a:spcPts val="0"/>
              </a:spcBef>
              <a:spcAft>
                <a:spcPts val="0"/>
              </a:spcAft>
              <a:buSzPts val="1400"/>
              <a:buChar char="●"/>
            </a:pPr>
            <a:r>
              <a:rPr lang="en"/>
              <a:t>Ipython Tutorial </a:t>
            </a:r>
          </a:p>
          <a:p>
            <a:pPr indent="-304800" lvl="1" marL="914400" rtl="0">
              <a:spcBef>
                <a:spcPts val="0"/>
              </a:spcBef>
              <a:spcAft>
                <a:spcPts val="0"/>
              </a:spcAft>
              <a:buSzPts val="1200"/>
              <a:buChar char="○"/>
            </a:pPr>
            <a:r>
              <a:rPr lang="en" sz="1200" u="sng">
                <a:solidFill>
                  <a:schemeClr val="hlink"/>
                </a:solidFill>
                <a:hlinkClick r:id="rId9"/>
              </a:rPr>
              <a:t>http://cs231n.github.io/ipython-tutorial/</a:t>
            </a:r>
          </a:p>
          <a:p>
            <a:pPr indent="-317500" lvl="0" marL="457200" rtl="0">
              <a:spcBef>
                <a:spcPts val="0"/>
              </a:spcBef>
              <a:spcAft>
                <a:spcPts val="0"/>
              </a:spcAft>
              <a:buSzPts val="1400"/>
              <a:buChar char="●"/>
            </a:pPr>
            <a:r>
              <a:rPr lang="en"/>
              <a:t>TensorFlow Resources ( Gthub List )</a:t>
            </a:r>
          </a:p>
          <a:p>
            <a:pPr indent="-304800" lvl="1" marL="914400" rtl="0">
              <a:spcBef>
                <a:spcPts val="0"/>
              </a:spcBef>
              <a:spcAft>
                <a:spcPts val="0"/>
              </a:spcAft>
              <a:buSzPts val="1200"/>
              <a:buChar char="○"/>
            </a:pPr>
            <a:r>
              <a:rPr lang="en" sz="1200" u="sng">
                <a:solidFill>
                  <a:schemeClr val="hlink"/>
                </a:solidFill>
                <a:hlinkClick r:id="rId10"/>
              </a:rPr>
              <a:t>https://github.com/jtoy/awesome-tensorflow</a:t>
            </a:r>
          </a:p>
          <a:p>
            <a:pPr indent="-317500" lvl="0" marL="457200" rtl="0">
              <a:spcBef>
                <a:spcPts val="0"/>
              </a:spcBef>
              <a:spcAft>
                <a:spcPts val="0"/>
              </a:spcAft>
              <a:buSzPts val="1400"/>
              <a:buChar char="●"/>
            </a:pPr>
            <a:r>
              <a:rPr lang="en"/>
              <a:t>Comparison of Deep Learning Frameworks ( Academic ) </a:t>
            </a:r>
          </a:p>
          <a:p>
            <a:pPr indent="-304800" lvl="1" marL="914400" rtl="0">
              <a:spcBef>
                <a:spcPts val="0"/>
              </a:spcBef>
              <a:buSzPts val="1200"/>
              <a:buChar char="○"/>
            </a:pPr>
            <a:r>
              <a:rPr lang="en" sz="1200" u="sng">
                <a:solidFill>
                  <a:schemeClr val="hlink"/>
                </a:solidFill>
                <a:hlinkClick r:id="rId11"/>
              </a:rPr>
              <a:t>http://arxiv.org/abs/1511.06435</a:t>
            </a:r>
          </a:p>
        </p:txBody>
      </p:sp>
      <p:pic>
        <p:nvPicPr>
          <p:cNvPr id="406" name="Shape 406"/>
          <p:cNvPicPr preferRelativeResize="0"/>
          <p:nvPr/>
        </p:nvPicPr>
        <p:blipFill>
          <a:blip r:embed="rId12">
            <a:alphaModFix/>
          </a:blip>
          <a:stretch>
            <a:fillRect/>
          </a:stretch>
        </p:blipFill>
        <p:spPr>
          <a:xfrm>
            <a:off x="7915475" y="4064362"/>
            <a:ext cx="986750" cy="986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pic>
        <p:nvPicPr>
          <p:cNvPr id="411" name="Shape 411"/>
          <p:cNvPicPr preferRelativeResize="0"/>
          <p:nvPr/>
        </p:nvPicPr>
        <p:blipFill>
          <a:blip r:embed="rId3">
            <a:alphaModFix/>
          </a:blip>
          <a:stretch>
            <a:fillRect/>
          </a:stretch>
        </p:blipFill>
        <p:spPr>
          <a:xfrm>
            <a:off x="3660525" y="135600"/>
            <a:ext cx="5388524" cy="4872300"/>
          </a:xfrm>
          <a:prstGeom prst="rect">
            <a:avLst/>
          </a:prstGeom>
          <a:noFill/>
          <a:ln>
            <a:noFill/>
          </a:ln>
        </p:spPr>
      </p:pic>
      <p:sp>
        <p:nvSpPr>
          <p:cNvPr id="412" name="Shape 412"/>
          <p:cNvSpPr txBox="1"/>
          <p:nvPr>
            <p:ph idx="1" type="body"/>
          </p:nvPr>
        </p:nvSpPr>
        <p:spPr>
          <a:xfrm>
            <a:off x="255375" y="597300"/>
            <a:ext cx="3520800" cy="1061400"/>
          </a:xfrm>
          <a:prstGeom prst="rect">
            <a:avLst/>
          </a:prstGeom>
        </p:spPr>
        <p:txBody>
          <a:bodyPr anchorCtr="0" anchor="t" bIns="91425" lIns="91425" rIns="91425" wrap="square" tIns="91425">
            <a:noAutofit/>
          </a:bodyPr>
          <a:lstStyle/>
          <a:p>
            <a:pPr indent="0" lvl="0" marL="0" rtl="0">
              <a:spcBef>
                <a:spcPts val="0"/>
              </a:spcBef>
              <a:buNone/>
            </a:pPr>
            <a:r>
              <a:rPr b="1" lang="en" sz="4800"/>
              <a:t>QUESTIONS&amp; </a:t>
            </a:r>
            <a:r>
              <a:rPr b="1" lang="en" sz="3600"/>
              <a:t>COMMMENTS</a:t>
            </a:r>
            <a:r>
              <a:rPr lang="en" sz="4800"/>
              <a:t> </a:t>
            </a:r>
          </a:p>
          <a:p>
            <a:pPr indent="0" lvl="0" marL="0" rtl="0">
              <a:spcBef>
                <a:spcPts val="0"/>
              </a:spcBef>
              <a:buNone/>
            </a:pPr>
            <a:r>
              <a:t/>
            </a:r>
            <a:endParaRPr sz="4800"/>
          </a:p>
        </p:txBody>
      </p:sp>
      <p:sp>
        <p:nvSpPr>
          <p:cNvPr id="413" name="Shape 413"/>
          <p:cNvSpPr txBox="1"/>
          <p:nvPr/>
        </p:nvSpPr>
        <p:spPr>
          <a:xfrm>
            <a:off x="352075" y="2461725"/>
            <a:ext cx="3308400" cy="667200"/>
          </a:xfrm>
          <a:prstGeom prst="rect">
            <a:avLst/>
          </a:prstGeom>
          <a:noFill/>
          <a:ln>
            <a:noFill/>
          </a:ln>
        </p:spPr>
        <p:txBody>
          <a:bodyPr anchorCtr="0" anchor="t" bIns="91425" lIns="91425" rIns="91425" wrap="square" tIns="91425">
            <a:noAutofit/>
          </a:bodyPr>
          <a:lstStyle/>
          <a:p>
            <a:pPr indent="0" lvl="0" marL="0" algn="just">
              <a:spcBef>
                <a:spcPts val="0"/>
              </a:spcBef>
              <a:buNone/>
            </a:pPr>
            <a:r>
              <a:rPr lang="en" sz="1800"/>
              <a:t>Presented By: Andrew Ribeiro </a:t>
            </a:r>
          </a:p>
          <a:p>
            <a:pPr indent="0" lvl="0" marL="0" rtl="0" algn="just">
              <a:spcBef>
                <a:spcPts val="0"/>
              </a:spcBef>
              <a:buNone/>
            </a:pPr>
            <a:r>
              <a:rPr lang="en" sz="1800"/>
              <a:t>And Michael Rogowski</a:t>
            </a:r>
          </a:p>
        </p:txBody>
      </p:sp>
      <p:pic>
        <p:nvPicPr>
          <p:cNvPr id="414" name="Shape 414"/>
          <p:cNvPicPr preferRelativeResize="0"/>
          <p:nvPr/>
        </p:nvPicPr>
        <p:blipFill>
          <a:blip r:embed="rId4">
            <a:alphaModFix/>
          </a:blip>
          <a:stretch>
            <a:fillRect/>
          </a:stretch>
        </p:blipFill>
        <p:spPr>
          <a:xfrm>
            <a:off x="1890232" y="2440413"/>
            <a:ext cx="232100" cy="262650"/>
          </a:xfrm>
          <a:prstGeom prst="rect">
            <a:avLst/>
          </a:prstGeom>
          <a:noFill/>
          <a:ln>
            <a:noFill/>
          </a:ln>
        </p:spPr>
      </p:pic>
      <p:sp>
        <p:nvSpPr>
          <p:cNvPr id="415" name="Shape 415"/>
          <p:cNvSpPr txBox="1"/>
          <p:nvPr/>
        </p:nvSpPr>
        <p:spPr>
          <a:xfrm>
            <a:off x="89750" y="3931950"/>
            <a:ext cx="5743800" cy="670200"/>
          </a:xfrm>
          <a:prstGeom prst="rect">
            <a:avLst/>
          </a:prstGeom>
          <a:noFill/>
          <a:ln>
            <a:noFill/>
          </a:ln>
        </p:spPr>
        <p:txBody>
          <a:bodyPr anchorCtr="0" anchor="t" bIns="91425" lIns="91425" rIns="91425" wrap="square" tIns="91425">
            <a:noAutofit/>
          </a:bodyPr>
          <a:lstStyle/>
          <a:p>
            <a:pPr indent="0" lvl="0" marL="0">
              <a:spcBef>
                <a:spcPts val="0"/>
              </a:spcBef>
              <a:buNone/>
            </a:pPr>
            <a:r>
              <a:rPr b="1" lang="en"/>
              <a:t>FIND THIS PRESENTATION ONLINE:</a:t>
            </a:r>
          </a:p>
          <a:p>
            <a:pPr indent="0" lvl="0" marL="0" rtl="0">
              <a:spcBef>
                <a:spcPts val="0"/>
              </a:spcBef>
              <a:buNone/>
            </a:pPr>
            <a:r>
              <a:t/>
            </a:r>
            <a:endParaRPr b="1"/>
          </a:p>
          <a:p>
            <a:pPr indent="0" lvl="0" marL="0" rtl="0">
              <a:spcBef>
                <a:spcPts val="0"/>
              </a:spcBef>
              <a:buNone/>
            </a:pPr>
            <a:r>
              <a:rPr b="1" lang="en" sz="1000" u="sng">
                <a:solidFill>
                  <a:schemeClr val="hlink"/>
                </a:solidFill>
                <a:hlinkClick r:id="rId5"/>
              </a:rPr>
              <a:t>https://github.com/DanburyAI/DanburyAITensorFlowPresentationAug2016</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Shape 420"/>
          <p:cNvSpPr txBox="1"/>
          <p:nvPr>
            <p:ph type="title"/>
          </p:nvPr>
        </p:nvSpPr>
        <p:spPr>
          <a:xfrm>
            <a:off x="303300" y="411575"/>
            <a:ext cx="7211400" cy="639600"/>
          </a:xfrm>
          <a:prstGeom prst="rect">
            <a:avLst/>
          </a:prstGeom>
        </p:spPr>
        <p:txBody>
          <a:bodyPr anchorCtr="0" anchor="t" bIns="91425" lIns="91425" rIns="91425" wrap="square" tIns="91425">
            <a:noAutofit/>
          </a:bodyPr>
          <a:lstStyle/>
          <a:p>
            <a:pPr indent="0" lvl="0" marL="0">
              <a:spcBef>
                <a:spcPts val="0"/>
              </a:spcBef>
              <a:buNone/>
            </a:pPr>
            <a:r>
              <a:rPr lang="en" sz="7200"/>
              <a:t>UNUSED SLIDES </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424" name="Shape 424"/>
        <p:cNvGrpSpPr/>
        <p:nvPr/>
      </p:nvGrpSpPr>
      <p:grpSpPr>
        <a:xfrm>
          <a:off x="0" y="0"/>
          <a:ext cx="0" cy="0"/>
          <a:chOff x="0" y="0"/>
          <a:chExt cx="0" cy="0"/>
        </a:xfrm>
      </p:grpSpPr>
      <p:sp>
        <p:nvSpPr>
          <p:cNvPr id="425" name="Shape 425"/>
          <p:cNvSpPr txBox="1"/>
          <p:nvPr>
            <p:ph type="title"/>
          </p:nvPr>
        </p:nvSpPr>
        <p:spPr>
          <a:xfrm>
            <a:off x="303300" y="411575"/>
            <a:ext cx="8520600" cy="639600"/>
          </a:xfrm>
          <a:prstGeom prst="rect">
            <a:avLst/>
          </a:prstGeom>
        </p:spPr>
        <p:txBody>
          <a:bodyPr anchorCtr="0" anchor="t" bIns="91425" lIns="91425" rIns="91425" wrap="square" tIns="91425">
            <a:noAutofit/>
          </a:bodyPr>
          <a:lstStyle/>
          <a:p>
            <a:pPr indent="0" lvl="0" marL="0" rtl="0">
              <a:spcBef>
                <a:spcPts val="0"/>
              </a:spcBef>
              <a:buNone/>
            </a:pPr>
            <a:r>
              <a:rPr lang="en"/>
              <a:t>TensorBoard: </a:t>
            </a:r>
            <a:r>
              <a:rPr lang="en" sz="1800"/>
              <a:t>class tf.train.SummaryWriter</a:t>
            </a:r>
          </a:p>
        </p:txBody>
      </p:sp>
      <p:sp>
        <p:nvSpPr>
          <p:cNvPr id="426" name="Shape 426"/>
          <p:cNvSpPr txBox="1"/>
          <p:nvPr/>
        </p:nvSpPr>
        <p:spPr>
          <a:xfrm>
            <a:off x="303400" y="1300700"/>
            <a:ext cx="8520600" cy="3423000"/>
          </a:xfrm>
          <a:prstGeom prst="rect">
            <a:avLst/>
          </a:prstGeom>
          <a:noFill/>
          <a:ln>
            <a:noFill/>
          </a:ln>
        </p:spPr>
        <p:txBody>
          <a:bodyPr anchorCtr="0" anchor="t" bIns="91425" lIns="91425" rIns="91425" wrap="square" tIns="91425">
            <a:noAutofit/>
          </a:bodyPr>
          <a:lstStyle/>
          <a:p>
            <a:pPr indent="-317500" lvl="0" marL="457200" rtl="0">
              <a:spcBef>
                <a:spcPts val="0"/>
              </a:spcBef>
              <a:spcAft>
                <a:spcPts val="0"/>
              </a:spcAft>
              <a:buSzPts val="1400"/>
              <a:buChar char="●"/>
            </a:pPr>
            <a:r>
              <a:rPr lang="en"/>
              <a:t>The SummaryWriter class provides a mechanism to create an event file in a given directory and add summaries and events to it. The class updates the file contents asynchronously. This allows a training program to call methods to add data to the file directly from the training loop, without slowing down training.</a:t>
            </a:r>
          </a:p>
          <a:p>
            <a:pPr indent="-317500" lvl="0" marL="457200" rtl="0">
              <a:spcBef>
                <a:spcPts val="0"/>
              </a:spcBef>
              <a:buSzPts val="1400"/>
              <a:buChar char="●"/>
            </a:pPr>
            <a:r>
              <a:t/>
            </a:r>
            <a:endParaRPr/>
          </a:p>
        </p:txBody>
      </p:sp>
      <p:pic>
        <p:nvPicPr>
          <p:cNvPr id="427" name="Shape 427"/>
          <p:cNvPicPr preferRelativeResize="0"/>
          <p:nvPr/>
        </p:nvPicPr>
        <p:blipFill>
          <a:blip r:embed="rId3">
            <a:alphaModFix/>
          </a:blip>
          <a:stretch>
            <a:fillRect/>
          </a:stretch>
        </p:blipFill>
        <p:spPr>
          <a:xfrm>
            <a:off x="7915475" y="4064362"/>
            <a:ext cx="986750" cy="9867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431" name="Shape 431"/>
        <p:cNvGrpSpPr/>
        <p:nvPr/>
      </p:nvGrpSpPr>
      <p:grpSpPr>
        <a:xfrm>
          <a:off x="0" y="0"/>
          <a:ext cx="0" cy="0"/>
          <a:chOff x="0" y="0"/>
          <a:chExt cx="0" cy="0"/>
        </a:xfrm>
      </p:grpSpPr>
      <p:sp>
        <p:nvSpPr>
          <p:cNvPr id="432" name="Shape 432"/>
          <p:cNvSpPr txBox="1"/>
          <p:nvPr>
            <p:ph type="title"/>
          </p:nvPr>
        </p:nvSpPr>
        <p:spPr>
          <a:xfrm>
            <a:off x="303300" y="411575"/>
            <a:ext cx="8520600" cy="639600"/>
          </a:xfrm>
          <a:prstGeom prst="rect">
            <a:avLst/>
          </a:prstGeom>
        </p:spPr>
        <p:txBody>
          <a:bodyPr anchorCtr="0" anchor="t" bIns="91425" lIns="91425" rIns="91425" wrap="square" tIns="91425">
            <a:noAutofit/>
          </a:bodyPr>
          <a:lstStyle/>
          <a:p>
            <a:pPr indent="0" lvl="0" marL="0" rtl="0">
              <a:spcBef>
                <a:spcPts val="0"/>
              </a:spcBef>
              <a:buNone/>
            </a:pPr>
            <a:r>
              <a:rPr lang="en"/>
              <a:t>Softmax Regression Model</a:t>
            </a:r>
          </a:p>
        </p:txBody>
      </p:sp>
      <p:sp>
        <p:nvSpPr>
          <p:cNvPr id="433" name="Shape 433"/>
          <p:cNvSpPr txBox="1"/>
          <p:nvPr/>
        </p:nvSpPr>
        <p:spPr>
          <a:xfrm>
            <a:off x="303400" y="1300700"/>
            <a:ext cx="8520600" cy="3423000"/>
          </a:xfrm>
          <a:prstGeom prst="rect">
            <a:avLst/>
          </a:prstGeom>
          <a:noFill/>
          <a:ln>
            <a:noFill/>
          </a:ln>
        </p:spPr>
        <p:txBody>
          <a:bodyPr anchorCtr="0" anchor="t" bIns="91425" lIns="91425" rIns="91425" wrap="square" tIns="91425">
            <a:noAutofit/>
          </a:bodyPr>
          <a:lstStyle/>
          <a:p>
            <a:pPr indent="-317500" lvl="0" marL="457200" rtl="0" algn="just">
              <a:lnSpc>
                <a:spcPct val="115000"/>
              </a:lnSpc>
              <a:spcBef>
                <a:spcPts val="0"/>
              </a:spcBef>
              <a:buSzPts val="1400"/>
              <a:buChar char="●"/>
            </a:pPr>
            <a:r>
              <a:rPr lang="en" u="sng"/>
              <a:t>Softmax regression</a:t>
            </a:r>
            <a:r>
              <a:rPr lang="en"/>
              <a:t> (or multinomial logistic regression) is a generalization of logistic regression to the case where we want to handle multiple classes. In logistic regression we assumed that the labels were binary: y(i)∈{0,1}y(i)∈{0,1}. We used such a classifier to distinguish between two kinds of hand-written digits. Softmax regression allows us to handle y(i)∈{1,…,K}y(i)∈{1,…,K} where K is the number of classes.</a:t>
            </a:r>
          </a:p>
          <a:p>
            <a:pPr indent="-317500" lvl="0" marL="457200" rtl="0" algn="just">
              <a:lnSpc>
                <a:spcPct val="115000"/>
              </a:lnSpc>
              <a:spcBef>
                <a:spcPts val="0"/>
              </a:spcBef>
              <a:buSzPts val="1400"/>
              <a:buChar char="●"/>
            </a:pPr>
            <a:r>
              <a:rPr lang="en"/>
              <a:t>When K = 2, Softmax == Logistic Regression. </a:t>
            </a:r>
          </a:p>
          <a:p>
            <a:pPr indent="-317500" lvl="0" marL="457200" rtl="0" algn="just">
              <a:lnSpc>
                <a:spcPct val="115000"/>
              </a:lnSpc>
              <a:spcBef>
                <a:spcPts val="0"/>
              </a:spcBef>
              <a:buSzPts val="1400"/>
              <a:buChar char="●"/>
            </a:pPr>
            <a:r>
              <a:t/>
            </a:r>
            <a:endParaRPr/>
          </a:p>
        </p:txBody>
      </p:sp>
      <p:pic>
        <p:nvPicPr>
          <p:cNvPr id="434" name="Shape 434"/>
          <p:cNvPicPr preferRelativeResize="0"/>
          <p:nvPr/>
        </p:nvPicPr>
        <p:blipFill>
          <a:blip r:embed="rId3">
            <a:alphaModFix/>
          </a:blip>
          <a:stretch>
            <a:fillRect/>
          </a:stretch>
        </p:blipFill>
        <p:spPr>
          <a:xfrm>
            <a:off x="7915475" y="4064362"/>
            <a:ext cx="986750" cy="986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Shape 258"/>
          <p:cNvSpPr/>
          <p:nvPr/>
        </p:nvSpPr>
        <p:spPr>
          <a:xfrm>
            <a:off x="304125" y="2405800"/>
            <a:ext cx="8468400" cy="1888500"/>
          </a:xfrm>
          <a:prstGeom prst="round2DiagRect">
            <a:avLst>
              <a:gd fmla="val 16667" name="adj1"/>
              <a:gd fmla="val 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59" name="Shape 259"/>
          <p:cNvSpPr txBox="1"/>
          <p:nvPr>
            <p:ph type="ctrTitle"/>
          </p:nvPr>
        </p:nvSpPr>
        <p:spPr>
          <a:xfrm>
            <a:off x="2371725" y="630225"/>
            <a:ext cx="6331500" cy="1542000"/>
          </a:xfrm>
          <a:prstGeom prst="rect">
            <a:avLst/>
          </a:prstGeom>
        </p:spPr>
        <p:txBody>
          <a:bodyPr anchorCtr="0" anchor="t" bIns="91425" lIns="91425" rIns="91425" wrap="square" tIns="91425">
            <a:noAutofit/>
          </a:bodyPr>
          <a:lstStyle/>
          <a:p>
            <a:pPr indent="0" lvl="0" marL="0">
              <a:spcBef>
                <a:spcPts val="0"/>
              </a:spcBef>
              <a:buNone/>
            </a:pPr>
            <a:r>
              <a:rPr lang="en"/>
              <a:t>Machine Learning With </a:t>
            </a:r>
            <a:r>
              <a:rPr lang="en">
                <a:solidFill>
                  <a:schemeClr val="accent5"/>
                </a:solidFill>
                <a:highlight>
                  <a:srgbClr val="FFFFFF"/>
                </a:highlight>
              </a:rPr>
              <a:t>TensorFlow</a:t>
            </a:r>
          </a:p>
        </p:txBody>
      </p:sp>
      <p:sp>
        <p:nvSpPr>
          <p:cNvPr id="260" name="Shape 260"/>
          <p:cNvSpPr txBox="1"/>
          <p:nvPr>
            <p:ph idx="1" type="subTitle"/>
          </p:nvPr>
        </p:nvSpPr>
        <p:spPr>
          <a:xfrm>
            <a:off x="304125" y="2512975"/>
            <a:ext cx="8399100" cy="1799400"/>
          </a:xfrm>
          <a:prstGeom prst="rect">
            <a:avLst/>
          </a:prstGeom>
        </p:spPr>
        <p:txBody>
          <a:bodyPr anchorCtr="0" anchor="b" bIns="91425" lIns="91425" rIns="91425" wrap="square" tIns="91425">
            <a:noAutofit/>
          </a:bodyPr>
          <a:lstStyle/>
          <a:p>
            <a:pPr indent="0" lvl="0" marL="0" algn="just">
              <a:spcBef>
                <a:spcPts val="0"/>
              </a:spcBef>
              <a:buNone/>
            </a:pPr>
            <a:r>
              <a:rPr lang="en" sz="1400">
                <a:solidFill>
                  <a:srgbClr val="FFFFFF"/>
                </a:solidFill>
                <a:latin typeface="Roboto"/>
                <a:ea typeface="Roboto"/>
                <a:cs typeface="Roboto"/>
                <a:sym typeface="Roboto"/>
              </a:rPr>
              <a:t>TensorFlow™ is an open source software library for numerical computation using data flow graphs. Nodes in the graph represent mathematical operations, while the graph edges represent the multidimensional data arrays (tensors) communicated between them. The flexible architecture allows you to deploy computation to one or more CPUs or GPUs in a desktop, server, or mobile device with a single API. TensorFlow was originally developed by researchers and engineers working on the Google Brain Team within Google's Machine Intelligence research organization for the purposes of conducting machine learning and deep neural networks research, but the system is general enough to be applicable in a wide variety of other domains as well.</a:t>
            </a:r>
          </a:p>
        </p:txBody>
      </p:sp>
      <p:sp>
        <p:nvSpPr>
          <p:cNvPr id="261" name="Shape 261"/>
          <p:cNvSpPr txBox="1"/>
          <p:nvPr/>
        </p:nvSpPr>
        <p:spPr>
          <a:xfrm>
            <a:off x="6204875" y="4386475"/>
            <a:ext cx="2783700" cy="657300"/>
          </a:xfrm>
          <a:prstGeom prst="rect">
            <a:avLst/>
          </a:prstGeom>
          <a:noFill/>
          <a:ln>
            <a:noFill/>
          </a:ln>
        </p:spPr>
        <p:txBody>
          <a:bodyPr anchorCtr="0" anchor="t" bIns="91425" lIns="91425" rIns="91425" wrap="square" tIns="91425">
            <a:noAutofit/>
          </a:bodyPr>
          <a:lstStyle/>
          <a:p>
            <a:pPr indent="0" lvl="0" marL="0">
              <a:spcBef>
                <a:spcPts val="0"/>
              </a:spcBef>
              <a:buNone/>
            </a:pPr>
            <a:r>
              <a:rPr lang="en"/>
              <a:t>Presented By: Andrew &amp; Mike</a:t>
            </a:r>
          </a:p>
        </p:txBody>
      </p:sp>
      <p:pic>
        <p:nvPicPr>
          <p:cNvPr id="262" name="Shape 262"/>
          <p:cNvPicPr preferRelativeResize="0"/>
          <p:nvPr/>
        </p:nvPicPr>
        <p:blipFill>
          <a:blip r:embed="rId3">
            <a:alphaModFix/>
          </a:blip>
          <a:stretch>
            <a:fillRect/>
          </a:stretch>
        </p:blipFill>
        <p:spPr>
          <a:xfrm>
            <a:off x="362850" y="549288"/>
            <a:ext cx="1703875" cy="1703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266" name="Shape 266"/>
        <p:cNvGrpSpPr/>
        <p:nvPr/>
      </p:nvGrpSpPr>
      <p:grpSpPr>
        <a:xfrm>
          <a:off x="0" y="0"/>
          <a:ext cx="0" cy="0"/>
          <a:chOff x="0" y="0"/>
          <a:chExt cx="0" cy="0"/>
        </a:xfrm>
      </p:grpSpPr>
      <p:sp>
        <p:nvSpPr>
          <p:cNvPr id="267" name="Shape 267"/>
          <p:cNvSpPr txBox="1"/>
          <p:nvPr>
            <p:ph type="title"/>
          </p:nvPr>
        </p:nvSpPr>
        <p:spPr>
          <a:xfrm>
            <a:off x="303300" y="411575"/>
            <a:ext cx="8520600" cy="639600"/>
          </a:xfrm>
          <a:prstGeom prst="rect">
            <a:avLst/>
          </a:prstGeom>
        </p:spPr>
        <p:txBody>
          <a:bodyPr anchorCtr="0" anchor="t" bIns="91425" lIns="91425" rIns="91425" wrap="square" tIns="91425">
            <a:noAutofit/>
          </a:bodyPr>
          <a:lstStyle/>
          <a:p>
            <a:pPr indent="0" lvl="0" marL="0">
              <a:spcBef>
                <a:spcPts val="0"/>
              </a:spcBef>
              <a:buNone/>
            </a:pPr>
            <a:r>
              <a:rPr lang="en"/>
              <a:t>Overview</a:t>
            </a:r>
          </a:p>
        </p:txBody>
      </p:sp>
      <p:sp>
        <p:nvSpPr>
          <p:cNvPr id="268" name="Shape 268"/>
          <p:cNvSpPr txBox="1"/>
          <p:nvPr/>
        </p:nvSpPr>
        <p:spPr>
          <a:xfrm>
            <a:off x="303400" y="1300700"/>
            <a:ext cx="8520600" cy="3423000"/>
          </a:xfrm>
          <a:prstGeom prst="rect">
            <a:avLst/>
          </a:prstGeom>
          <a:noFill/>
          <a:ln>
            <a:noFill/>
          </a:ln>
        </p:spPr>
        <p:txBody>
          <a:bodyPr anchorCtr="0" anchor="t" bIns="91425" lIns="91425" rIns="91425" wrap="square" tIns="91425">
            <a:noAutofit/>
          </a:bodyPr>
          <a:lstStyle/>
          <a:p>
            <a:pPr indent="-317500" lvl="0" marL="457200" rtl="0">
              <a:spcBef>
                <a:spcPts val="0"/>
              </a:spcBef>
              <a:spcAft>
                <a:spcPts val="0"/>
              </a:spcAft>
              <a:buSzPts val="1400"/>
              <a:buChar char="●"/>
            </a:pPr>
            <a:r>
              <a:rPr lang="en"/>
              <a:t>Introduction</a:t>
            </a:r>
          </a:p>
          <a:p>
            <a:pPr indent="-317500" lvl="0" marL="457200" rtl="0">
              <a:spcBef>
                <a:spcPts val="0"/>
              </a:spcBef>
              <a:spcAft>
                <a:spcPts val="0"/>
              </a:spcAft>
              <a:buSzPts val="1400"/>
              <a:buChar char="●"/>
            </a:pPr>
            <a:r>
              <a:rPr lang="en"/>
              <a:t>Deep Learning Framework Space</a:t>
            </a:r>
          </a:p>
          <a:p>
            <a:pPr indent="-317500" lvl="0" marL="457200" rtl="0">
              <a:spcBef>
                <a:spcPts val="0"/>
              </a:spcBef>
              <a:spcAft>
                <a:spcPts val="0"/>
              </a:spcAft>
              <a:buSzPts val="1400"/>
              <a:buChar char="●"/>
            </a:pPr>
            <a:r>
              <a:rPr lang="en"/>
              <a:t>TensorFlow Basics</a:t>
            </a:r>
          </a:p>
          <a:p>
            <a:pPr indent="-317500" lvl="0" marL="457200" rtl="0">
              <a:spcBef>
                <a:spcPts val="0"/>
              </a:spcBef>
              <a:spcAft>
                <a:spcPts val="0"/>
              </a:spcAft>
              <a:buSzPts val="1400"/>
              <a:buChar char="●"/>
            </a:pPr>
            <a:r>
              <a:rPr lang="en"/>
              <a:t>Installing TensorFlow with Virtualenv. </a:t>
            </a:r>
          </a:p>
          <a:p>
            <a:pPr indent="-317500" lvl="0" marL="457200" rtl="0">
              <a:spcBef>
                <a:spcPts val="0"/>
              </a:spcBef>
              <a:buSzPts val="1400"/>
              <a:buChar char="●"/>
            </a:pPr>
            <a:r>
              <a:rPr lang="en">
                <a:solidFill>
                  <a:schemeClr val="dk2"/>
                </a:solidFill>
              </a:rPr>
              <a:t>Graph Visualization with TensorBoard </a:t>
            </a:r>
          </a:p>
          <a:p>
            <a:pPr indent="-317500" lvl="0" marL="457200" rtl="0">
              <a:spcBef>
                <a:spcPts val="0"/>
              </a:spcBef>
              <a:buClr>
                <a:schemeClr val="dk2"/>
              </a:buClr>
              <a:buSzPts val="1400"/>
              <a:buChar char="●"/>
            </a:pPr>
            <a:r>
              <a:rPr lang="en">
                <a:solidFill>
                  <a:schemeClr val="dk2"/>
                </a:solidFill>
              </a:rPr>
              <a:t>A Single Neuron </a:t>
            </a:r>
          </a:p>
          <a:p>
            <a:pPr indent="-317500" lvl="1" marL="914400" rtl="0">
              <a:spcBef>
                <a:spcPts val="0"/>
              </a:spcBef>
              <a:buClr>
                <a:schemeClr val="dk2"/>
              </a:buClr>
              <a:buSzPts val="1400"/>
              <a:buChar char="○"/>
            </a:pPr>
            <a:r>
              <a:rPr lang="en">
                <a:solidFill>
                  <a:schemeClr val="dk2"/>
                </a:solidFill>
              </a:rPr>
              <a:t>Interactive Sessions and Ipython</a:t>
            </a:r>
          </a:p>
          <a:p>
            <a:pPr indent="-317500" lvl="0" marL="457200" rtl="0">
              <a:spcBef>
                <a:spcPts val="0"/>
              </a:spcBef>
              <a:buSzPts val="1400"/>
              <a:buChar char="●"/>
            </a:pPr>
            <a:r>
              <a:rPr lang="en">
                <a:solidFill>
                  <a:schemeClr val="dk2"/>
                </a:solidFill>
              </a:rPr>
              <a:t>MNIST Walkthrough </a:t>
            </a:r>
          </a:p>
          <a:p>
            <a:pPr indent="-317500" lvl="0" marL="457200" rtl="0">
              <a:spcBef>
                <a:spcPts val="0"/>
              </a:spcBef>
              <a:buClr>
                <a:schemeClr val="dk2"/>
              </a:buClr>
              <a:buSzPts val="1400"/>
              <a:buChar char="●"/>
            </a:pPr>
            <a:r>
              <a:rPr lang="en">
                <a:solidFill>
                  <a:schemeClr val="dk2"/>
                </a:solidFill>
              </a:rPr>
              <a:t>TF Learn</a:t>
            </a:r>
          </a:p>
          <a:p>
            <a:pPr indent="-317500" lvl="0" marL="457200" rtl="0">
              <a:spcBef>
                <a:spcPts val="0"/>
              </a:spcBef>
              <a:buClr>
                <a:schemeClr val="dk2"/>
              </a:buClr>
              <a:buSzPts val="1400"/>
              <a:buChar char="●"/>
            </a:pPr>
            <a:r>
              <a:rPr lang="en">
                <a:solidFill>
                  <a:schemeClr val="dk2"/>
                </a:solidFill>
              </a:rPr>
              <a:t>TensorFlow GPU Processing </a:t>
            </a:r>
          </a:p>
          <a:p>
            <a:pPr indent="-317500" lvl="0" marL="457200" rtl="0">
              <a:spcBef>
                <a:spcPts val="0"/>
              </a:spcBef>
              <a:buClr>
                <a:schemeClr val="dk2"/>
              </a:buClr>
              <a:buSzPts val="1400"/>
              <a:buChar char="●"/>
            </a:pPr>
            <a:r>
              <a:rPr lang="en">
                <a:solidFill>
                  <a:schemeClr val="dk2"/>
                </a:solidFill>
              </a:rPr>
              <a:t>Sliding window and MINST walkthrough. </a:t>
            </a:r>
          </a:p>
        </p:txBody>
      </p:sp>
      <p:pic>
        <p:nvPicPr>
          <p:cNvPr id="269" name="Shape 269"/>
          <p:cNvPicPr preferRelativeResize="0"/>
          <p:nvPr/>
        </p:nvPicPr>
        <p:blipFill>
          <a:blip r:embed="rId3">
            <a:alphaModFix/>
          </a:blip>
          <a:stretch>
            <a:fillRect/>
          </a:stretch>
        </p:blipFill>
        <p:spPr>
          <a:xfrm>
            <a:off x="7915475" y="4064362"/>
            <a:ext cx="986750" cy="986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273" name="Shape 273"/>
        <p:cNvGrpSpPr/>
        <p:nvPr/>
      </p:nvGrpSpPr>
      <p:grpSpPr>
        <a:xfrm>
          <a:off x="0" y="0"/>
          <a:ext cx="0" cy="0"/>
          <a:chOff x="0" y="0"/>
          <a:chExt cx="0" cy="0"/>
        </a:xfrm>
      </p:grpSpPr>
      <p:sp>
        <p:nvSpPr>
          <p:cNvPr id="274" name="Shape 274"/>
          <p:cNvSpPr txBox="1"/>
          <p:nvPr/>
        </p:nvSpPr>
        <p:spPr>
          <a:xfrm>
            <a:off x="311700" y="1051175"/>
            <a:ext cx="8520600" cy="3423000"/>
          </a:xfrm>
          <a:prstGeom prst="rect">
            <a:avLst/>
          </a:prstGeom>
          <a:noFill/>
          <a:ln>
            <a:noFill/>
          </a:ln>
        </p:spPr>
        <p:txBody>
          <a:bodyPr anchorCtr="0" anchor="t" bIns="91425" lIns="91425" rIns="91425" wrap="square" tIns="91425">
            <a:noAutofit/>
          </a:bodyPr>
          <a:lstStyle/>
          <a:p>
            <a:pPr indent="-317500" lvl="0" marL="457200" rtl="0">
              <a:spcBef>
                <a:spcPts val="0"/>
              </a:spcBef>
              <a:buSzPts val="1400"/>
              <a:buChar char="●"/>
            </a:pPr>
            <a:r>
              <a:rPr b="1" lang="en"/>
              <a:t>Caffe </a:t>
            </a:r>
            <a:r>
              <a:rPr lang="en"/>
              <a:t>(2014)</a:t>
            </a:r>
          </a:p>
          <a:p>
            <a:pPr indent="0" lvl="0" marL="0" rtl="0">
              <a:spcBef>
                <a:spcPts val="0"/>
              </a:spcBef>
              <a:buNone/>
            </a:pPr>
            <a:r>
              <a:rPr lang="en"/>
              <a:t>	(+) Great Model Zoo</a:t>
            </a:r>
          </a:p>
          <a:p>
            <a:pPr indent="0" lvl="0" marL="0" rtl="0">
              <a:spcBef>
                <a:spcPts val="0"/>
              </a:spcBef>
              <a:buNone/>
            </a:pPr>
            <a:r>
              <a:rPr lang="en"/>
              <a:t>	</a:t>
            </a:r>
          </a:p>
          <a:p>
            <a:pPr indent="-317500" lvl="0" marL="457200" rtl="0">
              <a:spcBef>
                <a:spcPts val="0"/>
              </a:spcBef>
              <a:buSzPts val="1400"/>
              <a:buChar char="●"/>
            </a:pPr>
            <a:r>
              <a:rPr b="1" lang="en"/>
              <a:t>TensorFlow </a:t>
            </a:r>
            <a:r>
              <a:rPr lang="en"/>
              <a:t>( 2015 )</a:t>
            </a:r>
          </a:p>
          <a:p>
            <a:pPr indent="0" lvl="0" marL="0" rtl="0">
              <a:spcBef>
                <a:spcPts val="0"/>
              </a:spcBef>
              <a:buNone/>
            </a:pPr>
            <a:r>
              <a:rPr lang="en"/>
              <a:t>	(+) Good deployment </a:t>
            </a:r>
            <a:r>
              <a:rPr lang="en"/>
              <a:t>infrastructure</a:t>
            </a:r>
            <a:r>
              <a:rPr lang="en"/>
              <a:t>. </a:t>
            </a:r>
          </a:p>
          <a:p>
            <a:pPr indent="0" lvl="0" marL="0" rtl="0">
              <a:spcBef>
                <a:spcPts val="0"/>
              </a:spcBef>
              <a:buNone/>
            </a:pPr>
            <a:r>
              <a:rPr lang="en"/>
              <a:t>	(+) Support for </a:t>
            </a:r>
            <a:r>
              <a:rPr lang="en"/>
              <a:t>heterogeneous</a:t>
            </a:r>
            <a:r>
              <a:rPr lang="en"/>
              <a:t> </a:t>
            </a:r>
            <a:r>
              <a:rPr lang="en"/>
              <a:t>distributed</a:t>
            </a:r>
            <a:r>
              <a:rPr lang="en"/>
              <a:t> systems</a:t>
            </a:r>
          </a:p>
          <a:p>
            <a:pPr indent="0" lvl="0" marL="0" rtl="0">
              <a:spcBef>
                <a:spcPts val="0"/>
              </a:spcBef>
              <a:buNone/>
            </a:pPr>
            <a:r>
              <a:rPr lang="en"/>
              <a:t>	(+) Mobile Friendly</a:t>
            </a:r>
          </a:p>
          <a:p>
            <a:pPr indent="0" lvl="0" marL="0" rtl="0">
              <a:spcBef>
                <a:spcPts val="0"/>
              </a:spcBef>
              <a:buNone/>
            </a:pPr>
            <a:r>
              <a:rPr lang="en"/>
              <a:t>	(+) Python and C++ Interfaces </a:t>
            </a:r>
          </a:p>
          <a:p>
            <a:pPr indent="0" lvl="0" marL="0" rtl="0">
              <a:spcBef>
                <a:spcPts val="0"/>
              </a:spcBef>
              <a:buNone/>
            </a:pPr>
            <a:r>
              <a:t/>
            </a:r>
            <a:endParaRPr/>
          </a:p>
          <a:p>
            <a:pPr indent="-317500" lvl="0" marL="457200" rtl="0">
              <a:spcBef>
                <a:spcPts val="0"/>
              </a:spcBef>
              <a:buSzPts val="1400"/>
              <a:buChar char="●"/>
            </a:pPr>
            <a:r>
              <a:rPr b="1" lang="en"/>
              <a:t>Theano </a:t>
            </a:r>
            <a:r>
              <a:rPr lang="en"/>
              <a:t>( 2007 )</a:t>
            </a:r>
          </a:p>
          <a:p>
            <a:pPr indent="0" lvl="0" marL="0" rtl="0">
              <a:spcBef>
                <a:spcPts val="0"/>
              </a:spcBef>
              <a:buNone/>
            </a:pPr>
            <a:r>
              <a:rPr b="1" lang="en"/>
              <a:t>	</a:t>
            </a:r>
            <a:r>
              <a:rPr lang="en"/>
              <a:t>(+) Deep learning frameworks built on top ( Keras, Lasagne and Blocks )</a:t>
            </a:r>
          </a:p>
          <a:p>
            <a:pPr indent="0" lvl="0" marL="0" rtl="0">
              <a:spcBef>
                <a:spcPts val="0"/>
              </a:spcBef>
              <a:buNone/>
            </a:pPr>
            <a:r>
              <a:rPr lang="en"/>
              <a:t>	(+) Long academic history</a:t>
            </a:r>
          </a:p>
          <a:p>
            <a:pPr indent="0" lvl="0" marL="0" rtl="0">
              <a:spcBef>
                <a:spcPts val="0"/>
              </a:spcBef>
              <a:buNone/>
            </a:pPr>
            <a:r>
              <a:rPr lang="en"/>
              <a:t>	(+) Python + Numpy</a:t>
            </a:r>
          </a:p>
          <a:p>
            <a:pPr indent="0" lvl="0" marL="0" rtl="0">
              <a:spcBef>
                <a:spcPts val="0"/>
              </a:spcBef>
              <a:buNone/>
            </a:pPr>
            <a:r>
              <a:t/>
            </a:r>
            <a:endParaRPr/>
          </a:p>
          <a:p>
            <a:pPr indent="-317500" lvl="0" marL="457200" rtl="0">
              <a:spcBef>
                <a:spcPts val="0"/>
              </a:spcBef>
              <a:buSzPts val="1400"/>
              <a:buChar char="●"/>
            </a:pPr>
            <a:r>
              <a:rPr b="1" lang="en"/>
              <a:t>Torch </a:t>
            </a:r>
            <a:r>
              <a:rPr lang="en"/>
              <a:t>(2012)</a:t>
            </a:r>
          </a:p>
          <a:p>
            <a:pPr indent="0" lvl="0" marL="0" rtl="0">
              <a:spcBef>
                <a:spcPts val="0"/>
              </a:spcBef>
              <a:buNone/>
            </a:pPr>
            <a:r>
              <a:rPr b="1" lang="en"/>
              <a:t>	</a:t>
            </a:r>
            <a:r>
              <a:rPr lang="en"/>
              <a:t>(+) Abundance of pretrained models</a:t>
            </a:r>
          </a:p>
          <a:p>
            <a:pPr indent="0" lvl="0" marL="0" rtl="0">
              <a:spcBef>
                <a:spcPts val="0"/>
              </a:spcBef>
              <a:buNone/>
            </a:pPr>
            <a:r>
              <a:rPr lang="en"/>
              <a:t>	(+/-) Lua</a:t>
            </a:r>
          </a:p>
          <a:p>
            <a:pPr indent="0" lvl="0" marL="0" rtl="0">
              <a:spcBef>
                <a:spcPts val="0"/>
              </a:spcBef>
              <a:buNone/>
            </a:pPr>
            <a:r>
              <a:rPr lang="en"/>
              <a:t>	(+) Used by Facebook and Twitter</a:t>
            </a:r>
          </a:p>
          <a:p>
            <a:pPr indent="0" lvl="0" marL="0" rtl="0">
              <a:spcBef>
                <a:spcPts val="0"/>
              </a:spcBef>
              <a:buNone/>
            </a:pPr>
            <a:r>
              <a:t/>
            </a:r>
            <a:endParaRPr/>
          </a:p>
          <a:p>
            <a:pPr indent="0" lvl="0" marL="0" rtl="0">
              <a:spcBef>
                <a:spcPts val="0"/>
              </a:spcBef>
              <a:buNone/>
            </a:pPr>
            <a:r>
              <a:t/>
            </a:r>
            <a:endParaRPr b="1"/>
          </a:p>
        </p:txBody>
      </p:sp>
      <p:pic>
        <p:nvPicPr>
          <p:cNvPr descr="caffe.png" id="275" name="Shape 275"/>
          <p:cNvPicPr preferRelativeResize="0"/>
          <p:nvPr/>
        </p:nvPicPr>
        <p:blipFill>
          <a:blip r:embed="rId3">
            <a:alphaModFix/>
          </a:blip>
          <a:stretch>
            <a:fillRect/>
          </a:stretch>
        </p:blipFill>
        <p:spPr>
          <a:xfrm>
            <a:off x="6797125" y="715900"/>
            <a:ext cx="1905000" cy="1285875"/>
          </a:xfrm>
          <a:prstGeom prst="rect">
            <a:avLst/>
          </a:prstGeom>
          <a:noFill/>
          <a:ln>
            <a:noFill/>
          </a:ln>
        </p:spPr>
      </p:pic>
      <p:pic>
        <p:nvPicPr>
          <p:cNvPr descr="torch-logo.png" id="276" name="Shape 276"/>
          <p:cNvPicPr preferRelativeResize="0"/>
          <p:nvPr/>
        </p:nvPicPr>
        <p:blipFill>
          <a:blip r:embed="rId4">
            <a:alphaModFix/>
          </a:blip>
          <a:stretch>
            <a:fillRect/>
          </a:stretch>
        </p:blipFill>
        <p:spPr>
          <a:xfrm>
            <a:off x="5119599" y="1895749"/>
            <a:ext cx="3411975" cy="1246000"/>
          </a:xfrm>
          <a:prstGeom prst="rect">
            <a:avLst/>
          </a:prstGeom>
          <a:noFill/>
          <a:ln>
            <a:noFill/>
          </a:ln>
        </p:spPr>
      </p:pic>
      <p:sp>
        <p:nvSpPr>
          <p:cNvPr id="277" name="Shape 277"/>
          <p:cNvSpPr txBox="1"/>
          <p:nvPr>
            <p:ph type="title"/>
          </p:nvPr>
        </p:nvSpPr>
        <p:spPr>
          <a:xfrm>
            <a:off x="303300" y="411575"/>
            <a:ext cx="8520600" cy="639600"/>
          </a:xfrm>
          <a:prstGeom prst="rect">
            <a:avLst/>
          </a:prstGeom>
        </p:spPr>
        <p:txBody>
          <a:bodyPr anchorCtr="0" anchor="t" bIns="91425" lIns="91425" rIns="91425" wrap="square" tIns="91425">
            <a:noAutofit/>
          </a:bodyPr>
          <a:lstStyle/>
          <a:p>
            <a:pPr indent="0" lvl="0" marL="0" rtl="0">
              <a:spcBef>
                <a:spcPts val="0"/>
              </a:spcBef>
              <a:buNone/>
            </a:pPr>
            <a:r>
              <a:rPr lang="en"/>
              <a:t>Deep Learning Framework Space</a:t>
            </a:r>
          </a:p>
        </p:txBody>
      </p:sp>
      <p:pic>
        <p:nvPicPr>
          <p:cNvPr id="278" name="Shape 278"/>
          <p:cNvPicPr preferRelativeResize="0"/>
          <p:nvPr/>
        </p:nvPicPr>
        <p:blipFill>
          <a:blip r:embed="rId5">
            <a:alphaModFix/>
          </a:blip>
          <a:stretch>
            <a:fillRect/>
          </a:stretch>
        </p:blipFill>
        <p:spPr>
          <a:xfrm>
            <a:off x="7915475" y="4064362"/>
            <a:ext cx="986750" cy="986725"/>
          </a:xfrm>
          <a:prstGeom prst="rect">
            <a:avLst/>
          </a:prstGeom>
          <a:noFill/>
          <a:ln>
            <a:noFill/>
          </a:ln>
        </p:spPr>
      </p:pic>
      <p:pic>
        <p:nvPicPr>
          <p:cNvPr descr="theano_logo_allblue_200x46.png" id="279" name="Shape 279"/>
          <p:cNvPicPr preferRelativeResize="0"/>
          <p:nvPr/>
        </p:nvPicPr>
        <p:blipFill>
          <a:blip r:embed="rId6">
            <a:alphaModFix/>
          </a:blip>
          <a:stretch>
            <a:fillRect/>
          </a:stretch>
        </p:blipFill>
        <p:spPr>
          <a:xfrm>
            <a:off x="4706675" y="3986325"/>
            <a:ext cx="1905000" cy="438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283" name="Shape 283"/>
        <p:cNvGrpSpPr/>
        <p:nvPr/>
      </p:nvGrpSpPr>
      <p:grpSpPr>
        <a:xfrm>
          <a:off x="0" y="0"/>
          <a:ext cx="0" cy="0"/>
          <a:chOff x="0" y="0"/>
          <a:chExt cx="0" cy="0"/>
        </a:xfrm>
      </p:grpSpPr>
      <p:sp>
        <p:nvSpPr>
          <p:cNvPr id="284" name="Shape 284"/>
          <p:cNvSpPr txBox="1"/>
          <p:nvPr>
            <p:ph type="title"/>
          </p:nvPr>
        </p:nvSpPr>
        <p:spPr>
          <a:xfrm>
            <a:off x="303300" y="411575"/>
            <a:ext cx="8520600" cy="639600"/>
          </a:xfrm>
          <a:prstGeom prst="rect">
            <a:avLst/>
          </a:prstGeom>
        </p:spPr>
        <p:txBody>
          <a:bodyPr anchorCtr="0" anchor="t" bIns="91425" lIns="91425" rIns="91425" wrap="square" tIns="91425">
            <a:noAutofit/>
          </a:bodyPr>
          <a:lstStyle/>
          <a:p>
            <a:pPr indent="0" lvl="0" marL="0" rtl="0">
              <a:spcBef>
                <a:spcPts val="0"/>
              </a:spcBef>
              <a:buNone/>
            </a:pPr>
            <a:r>
              <a:rPr lang="en"/>
              <a:t>What is TensorFlow?</a:t>
            </a:r>
          </a:p>
        </p:txBody>
      </p:sp>
      <p:sp>
        <p:nvSpPr>
          <p:cNvPr id="285" name="Shape 285"/>
          <p:cNvSpPr txBox="1"/>
          <p:nvPr/>
        </p:nvSpPr>
        <p:spPr>
          <a:xfrm>
            <a:off x="4957825" y="1114175"/>
            <a:ext cx="4037100" cy="3423000"/>
          </a:xfrm>
          <a:prstGeom prst="rect">
            <a:avLst/>
          </a:prstGeom>
          <a:noFill/>
          <a:ln>
            <a:noFill/>
          </a:ln>
        </p:spPr>
        <p:txBody>
          <a:bodyPr anchorCtr="0" anchor="t" bIns="91425" lIns="91425" rIns="91425" wrap="square" tIns="91425">
            <a:noAutofit/>
          </a:bodyPr>
          <a:lstStyle/>
          <a:p>
            <a:pPr indent="-317500" lvl="0" marL="457200" rtl="0">
              <a:spcBef>
                <a:spcPts val="0"/>
              </a:spcBef>
              <a:spcAft>
                <a:spcPts val="0"/>
              </a:spcAft>
              <a:buSzPts val="1400"/>
              <a:buChar char="●"/>
            </a:pPr>
            <a:r>
              <a:rPr lang="en"/>
              <a:t>TensorFlow is an open source software library for numerical computation using data flow graphs.</a:t>
            </a:r>
          </a:p>
          <a:p>
            <a:pPr indent="-317500" lvl="0" marL="457200" rtl="0">
              <a:spcBef>
                <a:spcPts val="0"/>
              </a:spcBef>
              <a:spcAft>
                <a:spcPts val="0"/>
              </a:spcAft>
              <a:buSzPts val="1400"/>
              <a:buChar char="●"/>
            </a:pPr>
            <a:r>
              <a:rPr lang="en"/>
              <a:t>Predecessor of Google’s </a:t>
            </a:r>
            <a:r>
              <a:rPr lang="en"/>
              <a:t>Deepmind </a:t>
            </a:r>
            <a:r>
              <a:rPr lang="en"/>
              <a:t>DistBelief. </a:t>
            </a:r>
          </a:p>
          <a:p>
            <a:pPr indent="-317500" lvl="0" marL="457200" rtl="0">
              <a:spcBef>
                <a:spcPts val="0"/>
              </a:spcBef>
              <a:spcAft>
                <a:spcPts val="0"/>
              </a:spcAft>
              <a:buSzPts val="1400"/>
              <a:buChar char="●"/>
            </a:pPr>
            <a:r>
              <a:rPr lang="en"/>
              <a:t>Nodes in the graph represent mathematical operations, while the graph edges represent the multidimensional data arrays (tensors) that flow between them.</a:t>
            </a:r>
          </a:p>
          <a:p>
            <a:pPr indent="-317500" lvl="0" marL="457200" rtl="0">
              <a:spcBef>
                <a:spcPts val="0"/>
              </a:spcBef>
              <a:spcAft>
                <a:spcPts val="0"/>
              </a:spcAft>
              <a:buSzPts val="1400"/>
              <a:buChar char="●"/>
            </a:pPr>
            <a:r>
              <a:rPr lang="en"/>
              <a:t>Lets you deploy computation to one or more CPUs or GPUs in a desktop, server, or mobile device without rewriting code.</a:t>
            </a:r>
          </a:p>
          <a:p>
            <a:pPr indent="-317500" lvl="0" marL="457200" rtl="0">
              <a:spcBef>
                <a:spcPts val="0"/>
              </a:spcBef>
              <a:buSzPts val="1400"/>
              <a:buChar char="●"/>
            </a:pPr>
            <a:r>
              <a:rPr lang="en"/>
              <a:t>TensorBoard, a data visualization toolkit.</a:t>
            </a:r>
          </a:p>
        </p:txBody>
      </p:sp>
      <p:pic>
        <p:nvPicPr>
          <p:cNvPr id="286" name="Shape 286"/>
          <p:cNvPicPr preferRelativeResize="0"/>
          <p:nvPr/>
        </p:nvPicPr>
        <p:blipFill>
          <a:blip r:embed="rId3">
            <a:alphaModFix/>
          </a:blip>
          <a:stretch>
            <a:fillRect/>
          </a:stretch>
        </p:blipFill>
        <p:spPr>
          <a:xfrm>
            <a:off x="7915475" y="4064362"/>
            <a:ext cx="986750" cy="986725"/>
          </a:xfrm>
          <a:prstGeom prst="rect">
            <a:avLst/>
          </a:prstGeom>
          <a:noFill/>
          <a:ln>
            <a:noFill/>
          </a:ln>
        </p:spPr>
      </p:pic>
      <p:pic>
        <p:nvPicPr>
          <p:cNvPr descr="Screen Shot 2016-07-29 at 3.49.05 PM.png" id="287" name="Shape 287"/>
          <p:cNvPicPr preferRelativeResize="0"/>
          <p:nvPr/>
        </p:nvPicPr>
        <p:blipFill rotWithShape="1">
          <a:blip r:embed="rId4">
            <a:alphaModFix/>
          </a:blip>
          <a:srcRect b="0" l="18958" r="20567" t="17177"/>
          <a:stretch/>
        </p:blipFill>
        <p:spPr>
          <a:xfrm>
            <a:off x="430075" y="1114163"/>
            <a:ext cx="4434952" cy="37960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291" name="Shape 291"/>
        <p:cNvGrpSpPr/>
        <p:nvPr/>
      </p:nvGrpSpPr>
      <p:grpSpPr>
        <a:xfrm>
          <a:off x="0" y="0"/>
          <a:ext cx="0" cy="0"/>
          <a:chOff x="0" y="0"/>
          <a:chExt cx="0" cy="0"/>
        </a:xfrm>
      </p:grpSpPr>
      <p:sp>
        <p:nvSpPr>
          <p:cNvPr id="292" name="Shape 292"/>
          <p:cNvSpPr txBox="1"/>
          <p:nvPr>
            <p:ph type="title"/>
          </p:nvPr>
        </p:nvSpPr>
        <p:spPr>
          <a:xfrm>
            <a:off x="303300" y="411575"/>
            <a:ext cx="8520600" cy="639600"/>
          </a:xfrm>
          <a:prstGeom prst="rect">
            <a:avLst/>
          </a:prstGeom>
        </p:spPr>
        <p:txBody>
          <a:bodyPr anchorCtr="0" anchor="t" bIns="91425" lIns="91425" rIns="91425" wrap="square" tIns="91425">
            <a:noAutofit/>
          </a:bodyPr>
          <a:lstStyle/>
          <a:p>
            <a:pPr indent="0" lvl="0" marL="0" rtl="0">
              <a:spcBef>
                <a:spcPts val="0"/>
              </a:spcBef>
              <a:buNone/>
            </a:pPr>
            <a:r>
              <a:rPr lang="en"/>
              <a:t>TensorFlow Features</a:t>
            </a:r>
          </a:p>
        </p:txBody>
      </p:sp>
      <p:sp>
        <p:nvSpPr>
          <p:cNvPr id="293" name="Shape 293"/>
          <p:cNvSpPr txBox="1"/>
          <p:nvPr/>
        </p:nvSpPr>
        <p:spPr>
          <a:xfrm>
            <a:off x="303400" y="995900"/>
            <a:ext cx="8520600" cy="3423000"/>
          </a:xfrm>
          <a:prstGeom prst="rect">
            <a:avLst/>
          </a:prstGeom>
          <a:noFill/>
          <a:ln>
            <a:noFill/>
          </a:ln>
        </p:spPr>
        <p:txBody>
          <a:bodyPr anchorCtr="0" anchor="t" bIns="91425" lIns="91425" rIns="91425" wrap="square" tIns="91425">
            <a:noAutofit/>
          </a:bodyPr>
          <a:lstStyle/>
          <a:p>
            <a:pPr indent="-317500" lvl="0" marL="457200" rtl="0">
              <a:spcBef>
                <a:spcPts val="0"/>
              </a:spcBef>
              <a:spcAft>
                <a:spcPts val="0"/>
              </a:spcAft>
              <a:buSzPts val="1400"/>
              <a:buChar char="●"/>
            </a:pPr>
            <a:r>
              <a:rPr lang="en"/>
              <a:t>Auto-Differentiation</a:t>
            </a:r>
          </a:p>
          <a:p>
            <a:pPr indent="-317500" lvl="1" marL="914400" rtl="0">
              <a:spcBef>
                <a:spcPts val="0"/>
              </a:spcBef>
              <a:spcAft>
                <a:spcPts val="0"/>
              </a:spcAft>
              <a:buSzPts val="1400"/>
              <a:buChar char="○"/>
            </a:pPr>
            <a:r>
              <a:rPr lang="en"/>
              <a:t>You define the computational architecture of your predictive model, combine that with your objective function, and just add data -- TensorFlow handles computing the derivatives for you.</a:t>
            </a:r>
          </a:p>
          <a:p>
            <a:pPr indent="-317500" lvl="0" marL="457200" rtl="0">
              <a:spcBef>
                <a:spcPts val="0"/>
              </a:spcBef>
              <a:spcAft>
                <a:spcPts val="0"/>
              </a:spcAft>
              <a:buSzPts val="1400"/>
              <a:buChar char="●"/>
            </a:pPr>
            <a:r>
              <a:rPr lang="en"/>
              <a:t>Research and Production Environment </a:t>
            </a:r>
          </a:p>
          <a:p>
            <a:pPr indent="-317500" lvl="1" marL="914400" rtl="0">
              <a:spcBef>
                <a:spcPts val="0"/>
              </a:spcBef>
              <a:spcAft>
                <a:spcPts val="0"/>
              </a:spcAft>
              <a:buSzPts val="1400"/>
              <a:buChar char="○"/>
            </a:pPr>
            <a:r>
              <a:rPr lang="en"/>
              <a:t>At Google, research scientists experiment with new algorithms in TensorFlow, and product teams use TensorFlow to train and serve models live to real customers.</a:t>
            </a:r>
          </a:p>
          <a:p>
            <a:pPr indent="-317500" lvl="0" marL="457200" rtl="0">
              <a:spcBef>
                <a:spcPts val="0"/>
              </a:spcBef>
              <a:spcAft>
                <a:spcPts val="0"/>
              </a:spcAft>
              <a:buSzPts val="1400"/>
              <a:buChar char="●"/>
            </a:pPr>
            <a:r>
              <a:rPr lang="en"/>
              <a:t>Portability</a:t>
            </a:r>
          </a:p>
          <a:p>
            <a:pPr indent="-317500" lvl="1" marL="914400" rtl="0">
              <a:spcBef>
                <a:spcPts val="0"/>
              </a:spcBef>
              <a:spcAft>
                <a:spcPts val="0"/>
              </a:spcAft>
              <a:buSzPts val="1400"/>
              <a:buChar char="○"/>
            </a:pPr>
            <a:r>
              <a:rPr lang="en"/>
              <a:t>Runs on CPUs or GPUs, and on desktop, server, or mobile computing platforms.</a:t>
            </a:r>
          </a:p>
          <a:p>
            <a:pPr indent="-317500" lvl="0" marL="457200" rtl="0">
              <a:spcBef>
                <a:spcPts val="0"/>
              </a:spcBef>
              <a:spcAft>
                <a:spcPts val="0"/>
              </a:spcAft>
              <a:buSzPts val="1400"/>
              <a:buChar char="●"/>
            </a:pPr>
            <a:r>
              <a:rPr lang="en"/>
              <a:t>Flexibility </a:t>
            </a:r>
          </a:p>
          <a:p>
            <a:pPr indent="-317500" lvl="1" marL="914400" rtl="0">
              <a:spcBef>
                <a:spcPts val="0"/>
              </a:spcBef>
              <a:spcAft>
                <a:spcPts val="0"/>
              </a:spcAft>
              <a:buSzPts val="1400"/>
              <a:buChar char="○"/>
            </a:pPr>
            <a:r>
              <a:rPr lang="en"/>
              <a:t>TensorFlow isn't a rigid neural networks library. If you can express your computation as a data flow graph, you can use TensorFlow. Defining handy new compositions of operators is as easy as writing a Python function and costs you nothing in performance. And if you don't see the low-level data operator you need, write a bit of C++ to add a new one.</a:t>
            </a:r>
          </a:p>
          <a:p>
            <a:pPr indent="-317500" lvl="0" marL="457200" rtl="0">
              <a:spcBef>
                <a:spcPts val="0"/>
              </a:spcBef>
              <a:spcAft>
                <a:spcPts val="0"/>
              </a:spcAft>
              <a:buSzPts val="1400"/>
              <a:buChar char="●"/>
            </a:pPr>
            <a:r>
              <a:rPr lang="en"/>
              <a:t>Language Options </a:t>
            </a:r>
          </a:p>
          <a:p>
            <a:pPr indent="-317500" lvl="1" marL="914400" rtl="0">
              <a:spcBef>
                <a:spcPts val="0"/>
              </a:spcBef>
              <a:buSzPts val="1400"/>
              <a:buChar char="○"/>
            </a:pPr>
            <a:r>
              <a:rPr lang="en"/>
              <a:t>Comes with an easy to use Python interface and a no-nonsense C++ </a:t>
            </a:r>
          </a:p>
          <a:p>
            <a:pPr indent="0" lvl="0" marL="457200" rtl="0">
              <a:spcBef>
                <a:spcPts val="0"/>
              </a:spcBef>
              <a:buNone/>
            </a:pPr>
            <a:r>
              <a:rPr lang="en"/>
              <a:t>          interface to build and execute your computational graphs. SWIG extensions. </a:t>
            </a:r>
          </a:p>
        </p:txBody>
      </p:sp>
      <p:pic>
        <p:nvPicPr>
          <p:cNvPr id="294" name="Shape 294"/>
          <p:cNvPicPr preferRelativeResize="0"/>
          <p:nvPr/>
        </p:nvPicPr>
        <p:blipFill>
          <a:blip r:embed="rId3">
            <a:alphaModFix/>
          </a:blip>
          <a:stretch>
            <a:fillRect/>
          </a:stretch>
        </p:blipFill>
        <p:spPr>
          <a:xfrm>
            <a:off x="7915475" y="4064362"/>
            <a:ext cx="986750" cy="986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298" name="Shape 298"/>
        <p:cNvGrpSpPr/>
        <p:nvPr/>
      </p:nvGrpSpPr>
      <p:grpSpPr>
        <a:xfrm>
          <a:off x="0" y="0"/>
          <a:ext cx="0" cy="0"/>
          <a:chOff x="0" y="0"/>
          <a:chExt cx="0" cy="0"/>
        </a:xfrm>
      </p:grpSpPr>
      <p:sp>
        <p:nvSpPr>
          <p:cNvPr id="299" name="Shape 299"/>
          <p:cNvSpPr txBox="1"/>
          <p:nvPr>
            <p:ph type="title"/>
          </p:nvPr>
        </p:nvSpPr>
        <p:spPr>
          <a:xfrm>
            <a:off x="303300" y="411575"/>
            <a:ext cx="8520600" cy="639600"/>
          </a:xfrm>
          <a:prstGeom prst="rect">
            <a:avLst/>
          </a:prstGeom>
        </p:spPr>
        <p:txBody>
          <a:bodyPr anchorCtr="0" anchor="t" bIns="91425" lIns="91425" rIns="91425" wrap="square" tIns="91425">
            <a:noAutofit/>
          </a:bodyPr>
          <a:lstStyle/>
          <a:p>
            <a:pPr indent="0" lvl="0" marL="0" rtl="0">
              <a:spcBef>
                <a:spcPts val="0"/>
              </a:spcBef>
              <a:buNone/>
            </a:pPr>
            <a:r>
              <a:rPr lang="en"/>
              <a:t>The Data Flow Graph</a:t>
            </a:r>
          </a:p>
        </p:txBody>
      </p:sp>
      <p:sp>
        <p:nvSpPr>
          <p:cNvPr id="300" name="Shape 300"/>
          <p:cNvSpPr txBox="1"/>
          <p:nvPr/>
        </p:nvSpPr>
        <p:spPr>
          <a:xfrm>
            <a:off x="303300" y="1051175"/>
            <a:ext cx="6415500" cy="3423000"/>
          </a:xfrm>
          <a:prstGeom prst="rect">
            <a:avLst/>
          </a:prstGeom>
          <a:noFill/>
          <a:ln>
            <a:noFill/>
          </a:ln>
        </p:spPr>
        <p:txBody>
          <a:bodyPr anchorCtr="0" anchor="t" bIns="91425" lIns="91425" rIns="91425" wrap="square" tIns="91425">
            <a:noAutofit/>
          </a:bodyPr>
          <a:lstStyle/>
          <a:p>
            <a:pPr indent="-317500" lvl="0" marL="457200" rtl="0">
              <a:spcBef>
                <a:spcPts val="0"/>
              </a:spcBef>
              <a:spcAft>
                <a:spcPts val="0"/>
              </a:spcAft>
              <a:buSzPts val="1400"/>
              <a:buChar char="●"/>
            </a:pPr>
            <a:r>
              <a:rPr lang="en"/>
              <a:t>A TensorFlow computation is described by a directed graph, which is composed of a set of nodes. </a:t>
            </a:r>
          </a:p>
          <a:p>
            <a:pPr indent="-317500" lvl="1" marL="914400" rtl="0">
              <a:spcBef>
                <a:spcPts val="0"/>
              </a:spcBef>
              <a:spcAft>
                <a:spcPts val="0"/>
              </a:spcAft>
              <a:buSzPts val="1400"/>
              <a:buChar char="○"/>
            </a:pPr>
            <a:r>
              <a:rPr lang="en"/>
              <a:t>Each </a:t>
            </a:r>
            <a:r>
              <a:rPr i="1" lang="en"/>
              <a:t>node </a:t>
            </a:r>
            <a:r>
              <a:rPr lang="en"/>
              <a:t>has zero or more inputs and zero or more outputs and represents the instantiation of an </a:t>
            </a:r>
            <a:r>
              <a:rPr b="1" i="1" lang="en"/>
              <a:t>operation</a:t>
            </a:r>
            <a:r>
              <a:rPr lang="en"/>
              <a:t>. </a:t>
            </a:r>
          </a:p>
          <a:p>
            <a:pPr indent="-317500" lvl="2" marL="1371600" rtl="0">
              <a:spcBef>
                <a:spcPts val="0"/>
              </a:spcBef>
              <a:spcAft>
                <a:spcPts val="0"/>
              </a:spcAft>
              <a:buSzPts val="1400"/>
              <a:buChar char="■"/>
            </a:pPr>
            <a:r>
              <a:rPr lang="en"/>
              <a:t>Some kinds of nodes maintain and update persistent state for branching and looping control. (i.e. </a:t>
            </a:r>
            <a:r>
              <a:rPr b="1" i="1" lang="en"/>
              <a:t>variables</a:t>
            </a:r>
            <a:r>
              <a:rPr lang="en"/>
              <a:t>)</a:t>
            </a:r>
          </a:p>
          <a:p>
            <a:pPr indent="-317500" lvl="1" marL="914400" rtl="0">
              <a:spcBef>
                <a:spcPts val="0"/>
              </a:spcBef>
              <a:spcAft>
                <a:spcPts val="0"/>
              </a:spcAft>
              <a:buSzPts val="1400"/>
              <a:buChar char="○"/>
            </a:pPr>
            <a:r>
              <a:rPr lang="en"/>
              <a:t>An </a:t>
            </a:r>
            <a:r>
              <a:rPr b="1" i="1" lang="en"/>
              <a:t>operation</a:t>
            </a:r>
            <a:r>
              <a:rPr lang="en"/>
              <a:t> has a name and represents some abstract computation ( e.g. matrix multiply, add ). </a:t>
            </a:r>
          </a:p>
          <a:p>
            <a:pPr indent="-317500" lvl="1" marL="914400" rtl="0">
              <a:spcBef>
                <a:spcPts val="0"/>
              </a:spcBef>
              <a:spcAft>
                <a:spcPts val="0"/>
              </a:spcAft>
              <a:buSzPts val="1400"/>
              <a:buChar char="○"/>
            </a:pPr>
            <a:r>
              <a:rPr lang="en"/>
              <a:t>A </a:t>
            </a:r>
            <a:r>
              <a:rPr b="1" i="1" lang="en"/>
              <a:t>kernel </a:t>
            </a:r>
            <a:r>
              <a:rPr lang="en"/>
              <a:t>is a particular implementation of an operation that can be run on a particular device ( e.g. CPU, GPU ). </a:t>
            </a:r>
          </a:p>
          <a:p>
            <a:pPr indent="-317500" lvl="1" marL="914400" rtl="0">
              <a:spcBef>
                <a:spcPts val="0"/>
              </a:spcBef>
              <a:spcAft>
                <a:spcPts val="0"/>
              </a:spcAft>
              <a:buSzPts val="1400"/>
              <a:buChar char="○"/>
            </a:pPr>
            <a:r>
              <a:rPr lang="en"/>
              <a:t>A TensorFlow binary defines the sets of </a:t>
            </a:r>
            <a:r>
              <a:rPr b="1" i="1" lang="en"/>
              <a:t>operations</a:t>
            </a:r>
            <a:r>
              <a:rPr lang="en"/>
              <a:t> and </a:t>
            </a:r>
            <a:r>
              <a:rPr b="1" i="1" lang="en"/>
              <a:t>kernels</a:t>
            </a:r>
            <a:r>
              <a:rPr lang="en"/>
              <a:t> available via a registration mechanism and can be extended. </a:t>
            </a:r>
          </a:p>
          <a:p>
            <a:pPr indent="-317500" lvl="0" marL="457200" rtl="0">
              <a:spcBef>
                <a:spcPts val="0"/>
              </a:spcBef>
              <a:spcAft>
                <a:spcPts val="0"/>
              </a:spcAft>
              <a:buSzPts val="1400"/>
              <a:buChar char="●"/>
            </a:pPr>
            <a:r>
              <a:rPr b="1" i="1" lang="en"/>
              <a:t>Tensors </a:t>
            </a:r>
            <a:r>
              <a:rPr lang="en"/>
              <a:t>are arbitrary dimensionality arrays that flow along normal edges in the graph (from outputs to inputs). z</a:t>
            </a:r>
          </a:p>
          <a:p>
            <a:pPr indent="-317500" lvl="0" marL="457200" rtl="0">
              <a:spcBef>
                <a:spcPts val="0"/>
              </a:spcBef>
              <a:buSzPts val="1400"/>
              <a:buChar char="●"/>
            </a:pPr>
            <a:r>
              <a:rPr i="1" lang="en"/>
              <a:t>Control dependencies</a:t>
            </a:r>
            <a:r>
              <a:rPr lang="en"/>
              <a:t> are special edges that indicate the source node for the control dependence must finish executing before the destination node.</a:t>
            </a:r>
          </a:p>
        </p:txBody>
      </p:sp>
      <p:pic>
        <p:nvPicPr>
          <p:cNvPr id="301" name="Shape 301"/>
          <p:cNvPicPr preferRelativeResize="0"/>
          <p:nvPr/>
        </p:nvPicPr>
        <p:blipFill>
          <a:blip r:embed="rId3">
            <a:alphaModFix/>
          </a:blip>
          <a:stretch>
            <a:fillRect/>
          </a:stretch>
        </p:blipFill>
        <p:spPr>
          <a:xfrm>
            <a:off x="7915475" y="4064362"/>
            <a:ext cx="986750" cy="986725"/>
          </a:xfrm>
          <a:prstGeom prst="rect">
            <a:avLst/>
          </a:prstGeom>
          <a:noFill/>
          <a:ln>
            <a:noFill/>
          </a:ln>
        </p:spPr>
      </p:pic>
      <p:pic>
        <p:nvPicPr>
          <p:cNvPr descr="tensors_flowing (1).gif" id="302" name="Shape 302"/>
          <p:cNvPicPr preferRelativeResize="0"/>
          <p:nvPr/>
        </p:nvPicPr>
        <p:blipFill>
          <a:blip r:embed="rId4">
            <a:alphaModFix/>
          </a:blip>
          <a:stretch>
            <a:fillRect/>
          </a:stretch>
        </p:blipFill>
        <p:spPr>
          <a:xfrm>
            <a:off x="6836925" y="367525"/>
            <a:ext cx="1987075" cy="3532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306" name="Shape 306"/>
        <p:cNvGrpSpPr/>
        <p:nvPr/>
      </p:nvGrpSpPr>
      <p:grpSpPr>
        <a:xfrm>
          <a:off x="0" y="0"/>
          <a:ext cx="0" cy="0"/>
          <a:chOff x="0" y="0"/>
          <a:chExt cx="0" cy="0"/>
        </a:xfrm>
      </p:grpSpPr>
      <p:sp>
        <p:nvSpPr>
          <p:cNvPr id="307" name="Shape 307"/>
          <p:cNvSpPr txBox="1"/>
          <p:nvPr>
            <p:ph type="title"/>
          </p:nvPr>
        </p:nvSpPr>
        <p:spPr>
          <a:xfrm>
            <a:off x="303300" y="411575"/>
            <a:ext cx="8520600" cy="639600"/>
          </a:xfrm>
          <a:prstGeom prst="rect">
            <a:avLst/>
          </a:prstGeom>
        </p:spPr>
        <p:txBody>
          <a:bodyPr anchorCtr="0" anchor="t" bIns="91425" lIns="91425" rIns="91425" wrap="square" tIns="91425">
            <a:noAutofit/>
          </a:bodyPr>
          <a:lstStyle/>
          <a:p>
            <a:pPr indent="0" lvl="0" marL="0" rtl="0">
              <a:spcBef>
                <a:spcPts val="0"/>
              </a:spcBef>
              <a:buNone/>
            </a:pPr>
            <a:r>
              <a:rPr lang="en"/>
              <a:t>Data Flow Graph Efficiency </a:t>
            </a:r>
          </a:p>
        </p:txBody>
      </p:sp>
      <p:sp>
        <p:nvSpPr>
          <p:cNvPr id="308" name="Shape 308"/>
          <p:cNvSpPr txBox="1"/>
          <p:nvPr/>
        </p:nvSpPr>
        <p:spPr>
          <a:xfrm>
            <a:off x="303400" y="1300700"/>
            <a:ext cx="8520600" cy="3423000"/>
          </a:xfrm>
          <a:prstGeom prst="rect">
            <a:avLst/>
          </a:prstGeom>
          <a:noFill/>
          <a:ln>
            <a:noFill/>
          </a:ln>
        </p:spPr>
        <p:txBody>
          <a:bodyPr anchorCtr="0" anchor="t" bIns="91425" lIns="91425" rIns="91425" wrap="square" tIns="91425">
            <a:noAutofit/>
          </a:bodyPr>
          <a:lstStyle/>
          <a:p>
            <a:pPr indent="-317500" lvl="0" marL="457200" rtl="0" algn="just">
              <a:lnSpc>
                <a:spcPct val="115000"/>
              </a:lnSpc>
              <a:spcBef>
                <a:spcPts val="0"/>
              </a:spcBef>
              <a:buSzPts val="1400"/>
              <a:buChar char="●"/>
            </a:pPr>
            <a:r>
              <a:rPr lang="en"/>
              <a:t>To do efficient numerical computing in Python, we typically use libraries like NumPy that do expensive operations such as matrix multiplication outside Python, using highly efficient code implemented in another language. Unfortunately, there can still be a lot of overhead from switching back to Python every operation. This overhead is especially bad if you want to run computations on GPUs or in a distributed manner, where there can be a high cost to transferring data.</a:t>
            </a:r>
          </a:p>
          <a:p>
            <a:pPr indent="0" lvl="0" marL="0" rtl="0" algn="just">
              <a:lnSpc>
                <a:spcPct val="115000"/>
              </a:lnSpc>
              <a:spcBef>
                <a:spcPts val="0"/>
              </a:spcBef>
              <a:buNone/>
            </a:pPr>
            <a:r>
              <a:t/>
            </a:r>
            <a:endParaRPr/>
          </a:p>
          <a:p>
            <a:pPr indent="-317500" lvl="0" marL="457200" rtl="0" algn="just">
              <a:lnSpc>
                <a:spcPct val="115000"/>
              </a:lnSpc>
              <a:spcBef>
                <a:spcPts val="0"/>
              </a:spcBef>
              <a:buSzPts val="1400"/>
              <a:buChar char="●"/>
            </a:pPr>
            <a:r>
              <a:rPr lang="en"/>
              <a:t>TensorFlow also does its heavy lifting outside Python, but it takes things a step further to avoid this overhead. Instead of running a single expensive operation independently from Python, TensorFlow lets us describe a graph of interacting operations that run entirely outside Python. This approach is similar to that used in Theano or Torch.</a:t>
            </a:r>
          </a:p>
          <a:p>
            <a:pPr indent="0" lvl="0" marL="0" rtl="0" algn="just">
              <a:lnSpc>
                <a:spcPct val="115000"/>
              </a:lnSpc>
              <a:spcBef>
                <a:spcPts val="0"/>
              </a:spcBef>
              <a:buNone/>
            </a:pPr>
            <a:r>
              <a:t/>
            </a:r>
            <a:endParaRPr/>
          </a:p>
          <a:p>
            <a:pPr indent="-317500" lvl="0" marL="457200" rtl="0" algn="just">
              <a:lnSpc>
                <a:spcPct val="115000"/>
              </a:lnSpc>
              <a:spcBef>
                <a:spcPts val="0"/>
              </a:spcBef>
              <a:buSzPts val="1400"/>
              <a:buChar char="●"/>
            </a:pPr>
            <a:r>
              <a:rPr lang="en"/>
              <a:t>The role of the Python code is therefore to build this external computation graph, and to </a:t>
            </a:r>
          </a:p>
          <a:p>
            <a:pPr indent="0" lvl="0" marL="0" rtl="0" algn="just">
              <a:lnSpc>
                <a:spcPct val="115000"/>
              </a:lnSpc>
              <a:spcBef>
                <a:spcPts val="0"/>
              </a:spcBef>
              <a:buNone/>
            </a:pPr>
            <a:r>
              <a:rPr lang="en"/>
              <a:t> 	dictate which parts of the computation graph should be run.</a:t>
            </a:r>
          </a:p>
        </p:txBody>
      </p:sp>
      <p:pic>
        <p:nvPicPr>
          <p:cNvPr id="309" name="Shape 309"/>
          <p:cNvPicPr preferRelativeResize="0"/>
          <p:nvPr/>
        </p:nvPicPr>
        <p:blipFill>
          <a:blip r:embed="rId3">
            <a:alphaModFix/>
          </a:blip>
          <a:stretch>
            <a:fillRect/>
          </a:stretch>
        </p:blipFill>
        <p:spPr>
          <a:xfrm>
            <a:off x="7915475" y="4064362"/>
            <a:ext cx="986750" cy="986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op-danburyAI">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F9D58"/>
      </a:accent4>
      <a:accent5>
        <a:srgbClr val="01AFD1"/>
      </a:accent5>
      <a:accent6>
        <a:srgbClr val="9C27B0"/>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